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ags/tag18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322" r:id="rId3"/>
    <p:sldId id="259" r:id="rId4"/>
    <p:sldId id="330" r:id="rId5"/>
    <p:sldId id="260" r:id="rId6"/>
    <p:sldId id="261" r:id="rId7"/>
    <p:sldId id="262" r:id="rId8"/>
    <p:sldId id="263" r:id="rId9"/>
    <p:sldId id="331" r:id="rId10"/>
    <p:sldId id="306" r:id="rId11"/>
    <p:sldId id="311" r:id="rId12"/>
    <p:sldId id="315" r:id="rId13"/>
    <p:sldId id="312" r:id="rId14"/>
    <p:sldId id="313" r:id="rId15"/>
    <p:sldId id="314" r:id="rId16"/>
    <p:sldId id="332" r:id="rId17"/>
    <p:sldId id="309" r:id="rId18"/>
    <p:sldId id="307" r:id="rId19"/>
    <p:sldId id="308" r:id="rId20"/>
    <p:sldId id="333" r:id="rId21"/>
    <p:sldId id="335" r:id="rId22"/>
    <p:sldId id="310" r:id="rId23"/>
    <p:sldId id="317" r:id="rId24"/>
    <p:sldId id="337" r:id="rId25"/>
    <p:sldId id="318" r:id="rId26"/>
    <p:sldId id="320" r:id="rId27"/>
    <p:sldId id="340" r:id="rId28"/>
    <p:sldId id="341" r:id="rId29"/>
    <p:sldId id="319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4" autoAdjust="0"/>
    <p:restoredTop sz="94107" autoAdjust="0"/>
  </p:normalViewPr>
  <p:slideViewPr>
    <p:cSldViewPr snapToGrid="0">
      <p:cViewPr varScale="1">
        <p:scale>
          <a:sx n="63" d="100"/>
          <a:sy n="63" d="100"/>
        </p:scale>
        <p:origin x="114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Francis" userId="188b86ff-ac58-4163-8215-e368a2fcbed4" providerId="ADAL" clId="{D8CDC9A1-EBFF-4862-9FA5-75A215FA4600}"/>
    <pc:docChg chg="undo custSel addSld delSld modSld sldOrd">
      <pc:chgData name="Peter Francis" userId="188b86ff-ac58-4163-8215-e368a2fcbed4" providerId="ADAL" clId="{D8CDC9A1-EBFF-4862-9FA5-75A215FA4600}" dt="2019-10-25T09:30:38.298" v="3971"/>
      <pc:docMkLst>
        <pc:docMk/>
      </pc:docMkLst>
      <pc:sldChg chg="addSp modSp modTransition">
        <pc:chgData name="Peter Francis" userId="188b86ff-ac58-4163-8215-e368a2fcbed4" providerId="ADAL" clId="{D8CDC9A1-EBFF-4862-9FA5-75A215FA4600}" dt="2019-10-25T09:30:38.298" v="3971"/>
        <pc:sldMkLst>
          <pc:docMk/>
          <pc:sldMk cId="3927637178" sldId="256"/>
        </pc:sldMkLst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3927637178" sldId="256"/>
            <ac:picMk id="4" creationId="{BB88E975-3219-4906-B21C-DBD3EF8C8FCD}"/>
          </ac:picMkLst>
        </pc:picChg>
      </pc:sldChg>
      <pc:sldChg chg="addSp delSp modSp del setBg">
        <pc:chgData name="Peter Francis" userId="188b86ff-ac58-4163-8215-e368a2fcbed4" providerId="ADAL" clId="{D8CDC9A1-EBFF-4862-9FA5-75A215FA4600}" dt="2019-10-22T09:30:15.183" v="2642" actId="2696"/>
        <pc:sldMkLst>
          <pc:docMk/>
          <pc:sldMk cId="3238163786" sldId="257"/>
        </pc:sldMkLst>
        <pc:spChg chg="mod">
          <ac:chgData name="Peter Francis" userId="188b86ff-ac58-4163-8215-e368a2fcbed4" providerId="ADAL" clId="{D8CDC9A1-EBFF-4862-9FA5-75A215FA4600}" dt="2019-10-22T08:47:15.926" v="2145" actId="2711"/>
          <ac:spMkLst>
            <pc:docMk/>
            <pc:sldMk cId="3238163786" sldId="257"/>
            <ac:spMk id="2" creationId="{875B250A-C18B-4BE1-A206-F0D4B923E51E}"/>
          </ac:spMkLst>
        </pc:spChg>
        <pc:spChg chg="mod">
          <ac:chgData name="Peter Francis" userId="188b86ff-ac58-4163-8215-e368a2fcbed4" providerId="ADAL" clId="{D8CDC9A1-EBFF-4862-9FA5-75A215FA4600}" dt="2019-10-22T09:18:45.124" v="2447" actId="20577"/>
          <ac:spMkLst>
            <pc:docMk/>
            <pc:sldMk cId="3238163786" sldId="257"/>
            <ac:spMk id="3" creationId="{0385DED8-D035-4477-88F6-B5B978A71B1E}"/>
          </ac:spMkLst>
        </pc:spChg>
        <pc:picChg chg="add del mod">
          <ac:chgData name="Peter Francis" userId="188b86ff-ac58-4163-8215-e368a2fcbed4" providerId="ADAL" clId="{D8CDC9A1-EBFF-4862-9FA5-75A215FA4600}" dt="2019-10-22T08:44:46.815" v="2111" actId="478"/>
          <ac:picMkLst>
            <pc:docMk/>
            <pc:sldMk cId="3238163786" sldId="257"/>
            <ac:picMk id="1026" creationId="{7B9A79B7-71BB-4B21-B9D1-206033C9713F}"/>
          </ac:picMkLst>
        </pc:picChg>
        <pc:picChg chg="add del mod">
          <ac:chgData name="Peter Francis" userId="188b86ff-ac58-4163-8215-e368a2fcbed4" providerId="ADAL" clId="{D8CDC9A1-EBFF-4862-9FA5-75A215FA4600}" dt="2019-10-22T08:46:19.989" v="2127" actId="478"/>
          <ac:picMkLst>
            <pc:docMk/>
            <pc:sldMk cId="3238163786" sldId="257"/>
            <ac:picMk id="1028" creationId="{5019BE54-686D-4C27-91DC-5418895A3DBD}"/>
          </ac:picMkLst>
        </pc:picChg>
        <pc:picChg chg="add mod">
          <ac:chgData name="Peter Francis" userId="188b86ff-ac58-4163-8215-e368a2fcbed4" providerId="ADAL" clId="{D8CDC9A1-EBFF-4862-9FA5-75A215FA4600}" dt="2019-10-22T08:46:48.877" v="2132" actId="167"/>
          <ac:picMkLst>
            <pc:docMk/>
            <pc:sldMk cId="3238163786" sldId="257"/>
            <ac:picMk id="1030" creationId="{1F1E6597-418C-4738-92EC-4D3AA42991F8}"/>
          </ac:picMkLst>
        </pc:picChg>
        <pc:picChg chg="add del">
          <ac:chgData name="Peter Francis" userId="188b86ff-ac58-4163-8215-e368a2fcbed4" providerId="ADAL" clId="{D8CDC9A1-EBFF-4862-9FA5-75A215FA4600}" dt="2019-10-22T08:48:55.564" v="2152" actId="478"/>
          <ac:picMkLst>
            <pc:docMk/>
            <pc:sldMk cId="3238163786" sldId="257"/>
            <ac:picMk id="1032" creationId="{30A27CE4-C963-4C8A-950E-7A273A412C53}"/>
          </ac:picMkLst>
        </pc:picChg>
        <pc:picChg chg="add del">
          <ac:chgData name="Peter Francis" userId="188b86ff-ac58-4163-8215-e368a2fcbed4" providerId="ADAL" clId="{D8CDC9A1-EBFF-4862-9FA5-75A215FA4600}" dt="2019-10-22T08:48:58.471" v="2154" actId="478"/>
          <ac:picMkLst>
            <pc:docMk/>
            <pc:sldMk cId="3238163786" sldId="257"/>
            <ac:picMk id="1034" creationId="{B520F2D2-AB47-49AB-9887-BE068C0502A4}"/>
          </ac:picMkLst>
        </pc:picChg>
        <pc:picChg chg="add del">
          <ac:chgData name="Peter Francis" userId="188b86ff-ac58-4163-8215-e368a2fcbed4" providerId="ADAL" clId="{D8CDC9A1-EBFF-4862-9FA5-75A215FA4600}" dt="2019-10-22T08:49:00.525" v="2156" actId="478"/>
          <ac:picMkLst>
            <pc:docMk/>
            <pc:sldMk cId="3238163786" sldId="257"/>
            <ac:picMk id="1036" creationId="{EFBBD76F-A29B-4635-BE13-061ADAA9468C}"/>
          </ac:picMkLst>
        </pc:picChg>
        <pc:picChg chg="add del">
          <ac:chgData name="Peter Francis" userId="188b86ff-ac58-4163-8215-e368a2fcbed4" providerId="ADAL" clId="{D8CDC9A1-EBFF-4862-9FA5-75A215FA4600}" dt="2019-10-22T08:49:24.287" v="2158" actId="478"/>
          <ac:picMkLst>
            <pc:docMk/>
            <pc:sldMk cId="3238163786" sldId="257"/>
            <ac:picMk id="1038" creationId="{C4FA5937-F8CB-4F52-AB3D-3963A7BB6DD0}"/>
          </ac:picMkLst>
        </pc:picChg>
        <pc:picChg chg="add mod">
          <ac:chgData name="Peter Francis" userId="188b86ff-ac58-4163-8215-e368a2fcbed4" providerId="ADAL" clId="{D8CDC9A1-EBFF-4862-9FA5-75A215FA4600}" dt="2019-10-22T08:51:57.316" v="2170" actId="1076"/>
          <ac:picMkLst>
            <pc:docMk/>
            <pc:sldMk cId="3238163786" sldId="257"/>
            <ac:picMk id="1040" creationId="{C76D86B8-8084-42B4-A3B7-B2F3365363E2}"/>
          </ac:picMkLst>
        </pc:picChg>
        <pc:picChg chg="del mod">
          <ac:chgData name="Peter Francis" userId="188b86ff-ac58-4163-8215-e368a2fcbed4" providerId="ADAL" clId="{D8CDC9A1-EBFF-4862-9FA5-75A215FA4600}" dt="2019-10-22T08:44:02.379" v="2110" actId="478"/>
          <ac:picMkLst>
            <pc:docMk/>
            <pc:sldMk cId="3238163786" sldId="257"/>
            <ac:picMk id="2050" creationId="{118DAEEC-30B2-4DF4-9B6D-D36016F942C9}"/>
          </ac:picMkLst>
        </pc:picChg>
      </pc:sldChg>
      <pc:sldChg chg="delSp modSp del modTransition delAnim">
        <pc:chgData name="Peter Francis" userId="188b86ff-ac58-4163-8215-e368a2fcbed4" providerId="ADAL" clId="{D8CDC9A1-EBFF-4862-9FA5-75A215FA4600}" dt="2019-10-22T08:39:08.305" v="2068" actId="2696"/>
        <pc:sldMkLst>
          <pc:docMk/>
          <pc:sldMk cId="426937609" sldId="258"/>
        </pc:sldMkLst>
        <pc:spChg chg="mod">
          <ac:chgData name="Peter Francis" userId="188b86ff-ac58-4163-8215-e368a2fcbed4" providerId="ADAL" clId="{D8CDC9A1-EBFF-4862-9FA5-75A215FA4600}" dt="2019-10-15T13:23:50.777" v="0" actId="1076"/>
          <ac:spMkLst>
            <pc:docMk/>
            <pc:sldMk cId="426937609" sldId="258"/>
            <ac:spMk id="2" creationId="{EF95DA84-F300-400A-A796-1911F37EB6D1}"/>
          </ac:spMkLst>
        </pc:spChg>
        <pc:spChg chg="mod">
          <ac:chgData name="Peter Francis" userId="188b86ff-ac58-4163-8215-e368a2fcbed4" providerId="ADAL" clId="{D8CDC9A1-EBFF-4862-9FA5-75A215FA4600}" dt="2019-10-15T13:24:02.878" v="2" actId="20577"/>
          <ac:spMkLst>
            <pc:docMk/>
            <pc:sldMk cId="426937609" sldId="258"/>
            <ac:spMk id="3" creationId="{EEDF344B-D06C-4468-AA38-B1A6B53CCA19}"/>
          </ac:spMkLst>
        </pc:spChg>
        <pc:spChg chg="del mod">
          <ac:chgData name="Peter Francis" userId="188b86ff-ac58-4163-8215-e368a2fcbed4" providerId="ADAL" clId="{D8CDC9A1-EBFF-4862-9FA5-75A215FA4600}" dt="2019-10-22T08:37:01.301" v="2065" actId="478"/>
          <ac:spMkLst>
            <pc:docMk/>
            <pc:sldMk cId="426937609" sldId="258"/>
            <ac:spMk id="9" creationId="{0BDB1201-82CA-4B83-8D35-98C9D7796EFC}"/>
          </ac:spMkLst>
        </pc:spChg>
        <pc:picChg chg="mod">
          <ac:chgData name="Peter Francis" userId="188b86ff-ac58-4163-8215-e368a2fcbed4" providerId="ADAL" clId="{D8CDC9A1-EBFF-4862-9FA5-75A215FA4600}" dt="2019-10-22T08:36:56.781" v="2064" actId="14100"/>
          <ac:picMkLst>
            <pc:docMk/>
            <pc:sldMk cId="426937609" sldId="258"/>
            <ac:picMk id="4" creationId="{9F168E4D-0D14-49A1-9B3C-4BA09965D8D0}"/>
          </ac:picMkLst>
        </pc:picChg>
        <pc:picChg chg="del mod">
          <ac:chgData name="Peter Francis" userId="188b86ff-ac58-4163-8215-e368a2fcbed4" providerId="ADAL" clId="{D8CDC9A1-EBFF-4862-9FA5-75A215FA4600}" dt="2019-10-22T08:36:52.755" v="2063" actId="478"/>
          <ac:picMkLst>
            <pc:docMk/>
            <pc:sldMk cId="426937609" sldId="258"/>
            <ac:picMk id="11" creationId="{0575552B-A18A-41E1-87C3-29F15569D254}"/>
          </ac:picMkLst>
        </pc:picChg>
      </pc:sldChg>
      <pc:sldChg chg="addSp modSp modTransition">
        <pc:chgData name="Peter Francis" userId="188b86ff-ac58-4163-8215-e368a2fcbed4" providerId="ADAL" clId="{D8CDC9A1-EBFF-4862-9FA5-75A215FA4600}" dt="2019-10-25T09:30:38.298" v="3971"/>
        <pc:sldMkLst>
          <pc:docMk/>
          <pc:sldMk cId="3594123970" sldId="259"/>
        </pc:sldMkLst>
        <pc:spChg chg="mod">
          <ac:chgData name="Peter Francis" userId="188b86ff-ac58-4163-8215-e368a2fcbed4" providerId="ADAL" clId="{D8CDC9A1-EBFF-4862-9FA5-75A215FA4600}" dt="2019-10-22T09:41:34.255" v="2700" actId="1076"/>
          <ac:spMkLst>
            <pc:docMk/>
            <pc:sldMk cId="3594123970" sldId="259"/>
            <ac:spMk id="7" creationId="{C4F6C426-DFD2-49CC-A3C0-00D45E8DB3D5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3594123970" sldId="259"/>
            <ac:picMk id="3" creationId="{886482BC-39A4-4237-AC42-F6FB2F91CCFE}"/>
          </ac:picMkLst>
        </pc:picChg>
      </pc:sldChg>
      <pc:sldChg chg="addSp modSp modTransition">
        <pc:chgData name="Peter Francis" userId="188b86ff-ac58-4163-8215-e368a2fcbed4" providerId="ADAL" clId="{D8CDC9A1-EBFF-4862-9FA5-75A215FA4600}" dt="2019-10-25T09:30:38.298" v="3971"/>
        <pc:sldMkLst>
          <pc:docMk/>
          <pc:sldMk cId="1636244200" sldId="260"/>
        </pc:sldMkLst>
        <pc:spChg chg="mod">
          <ac:chgData name="Peter Francis" userId="188b86ff-ac58-4163-8215-e368a2fcbed4" providerId="ADAL" clId="{D8CDC9A1-EBFF-4862-9FA5-75A215FA4600}" dt="2019-10-25T07:42:09.140" v="3427" actId="1076"/>
          <ac:spMkLst>
            <pc:docMk/>
            <pc:sldMk cId="1636244200" sldId="260"/>
            <ac:spMk id="2" creationId="{DC46ACBB-358A-4A5B-9C7E-7F12776F9F04}"/>
          </ac:spMkLst>
        </pc:spChg>
        <pc:spChg chg="add mod">
          <ac:chgData name="Peter Francis" userId="188b86ff-ac58-4163-8215-e368a2fcbed4" providerId="ADAL" clId="{D8CDC9A1-EBFF-4862-9FA5-75A215FA4600}" dt="2019-10-25T07:48:58.577" v="3490" actId="1076"/>
          <ac:spMkLst>
            <pc:docMk/>
            <pc:sldMk cId="1636244200" sldId="260"/>
            <ac:spMk id="3" creationId="{21953FEF-844D-4B57-99BA-F9F00C49DB97}"/>
          </ac:spMkLst>
        </pc:spChg>
        <pc:picChg chg="mod">
          <ac:chgData name="Peter Francis" userId="188b86ff-ac58-4163-8215-e368a2fcbed4" providerId="ADAL" clId="{D8CDC9A1-EBFF-4862-9FA5-75A215FA4600}" dt="2019-10-25T07:42:13.845" v="3429" actId="1076"/>
          <ac:picMkLst>
            <pc:docMk/>
            <pc:sldMk cId="1636244200" sldId="260"/>
            <ac:picMk id="4" creationId="{387A619B-E0ED-4DE9-A168-55F60C981362}"/>
          </ac:picMkLst>
        </pc:picChg>
        <pc:picChg chg="mod">
          <ac:chgData name="Peter Francis" userId="188b86ff-ac58-4163-8215-e368a2fcbed4" providerId="ADAL" clId="{D8CDC9A1-EBFF-4862-9FA5-75A215FA4600}" dt="2019-10-25T07:48:48.989" v="3488" actId="1076"/>
          <ac:picMkLst>
            <pc:docMk/>
            <pc:sldMk cId="1636244200" sldId="260"/>
            <ac:picMk id="6" creationId="{7B76DFD5-401C-4CCE-867F-B7109699B9EF}"/>
          </ac:picMkLst>
        </pc:pic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1636244200" sldId="260"/>
            <ac:picMk id="7" creationId="{7C8F5F71-D84E-4C0E-858C-D14956AD944C}"/>
          </ac:picMkLst>
        </pc:picChg>
        <pc:picChg chg="mod">
          <ac:chgData name="Peter Francis" userId="188b86ff-ac58-4163-8215-e368a2fcbed4" providerId="ADAL" clId="{D8CDC9A1-EBFF-4862-9FA5-75A215FA4600}" dt="2019-10-25T07:42:16.443" v="3430" actId="1076"/>
          <ac:picMkLst>
            <pc:docMk/>
            <pc:sldMk cId="1636244200" sldId="260"/>
            <ac:picMk id="3074" creationId="{D3EC27CA-33B6-4538-830D-B9E0071CD2C1}"/>
          </ac:picMkLst>
        </pc:picChg>
      </pc:sldChg>
      <pc:sldChg chg="addSp modSp modTransition modAnim">
        <pc:chgData name="Peter Francis" userId="188b86ff-ac58-4163-8215-e368a2fcbed4" providerId="ADAL" clId="{D8CDC9A1-EBFF-4862-9FA5-75A215FA4600}" dt="2019-10-25T09:30:38.298" v="3971"/>
        <pc:sldMkLst>
          <pc:docMk/>
          <pc:sldMk cId="1489783007" sldId="261"/>
        </pc:sldMkLst>
        <pc:spChg chg="mod">
          <ac:chgData name="Peter Francis" userId="188b86ff-ac58-4163-8215-e368a2fcbed4" providerId="ADAL" clId="{D8CDC9A1-EBFF-4862-9FA5-75A215FA4600}" dt="2019-10-18T11:12:03.643" v="1025" actId="20577"/>
          <ac:spMkLst>
            <pc:docMk/>
            <pc:sldMk cId="1489783007" sldId="261"/>
            <ac:spMk id="2" creationId="{213FD86F-E890-4FF5-AE81-2B8ECED4940E}"/>
          </ac:spMkLst>
        </pc:spChg>
        <pc:spChg chg="add mod">
          <ac:chgData name="Peter Francis" userId="188b86ff-ac58-4163-8215-e368a2fcbed4" providerId="ADAL" clId="{D8CDC9A1-EBFF-4862-9FA5-75A215FA4600}" dt="2019-10-25T07:53:21.590" v="3558" actId="114"/>
          <ac:spMkLst>
            <pc:docMk/>
            <pc:sldMk cId="1489783007" sldId="261"/>
            <ac:spMk id="3" creationId="{EEF50FC0-257C-40F1-9151-964C02230B16}"/>
          </ac:spMkLst>
        </pc:spChg>
        <pc:spChg chg="mod">
          <ac:chgData name="Peter Francis" userId="188b86ff-ac58-4163-8215-e368a2fcbed4" providerId="ADAL" clId="{D8CDC9A1-EBFF-4862-9FA5-75A215FA4600}" dt="2019-10-25T07:50:03.484" v="3497" actId="14100"/>
          <ac:spMkLst>
            <pc:docMk/>
            <pc:sldMk cId="1489783007" sldId="261"/>
            <ac:spMk id="6" creationId="{F60041F0-46D3-4FB9-A57C-89E054EE7ECC}"/>
          </ac:spMkLst>
        </pc:spChg>
        <pc:picChg chg="mod">
          <ac:chgData name="Peter Francis" userId="188b86ff-ac58-4163-8215-e368a2fcbed4" providerId="ADAL" clId="{D8CDC9A1-EBFF-4862-9FA5-75A215FA4600}" dt="2019-10-25T07:49:25.141" v="3491" actId="14100"/>
          <ac:picMkLst>
            <pc:docMk/>
            <pc:sldMk cId="1489783007" sldId="261"/>
            <ac:picMk id="4" creationId="{F962C2C8-2343-41E6-8C14-5191B9AD6BE7}"/>
          </ac:picMkLst>
        </pc:picChg>
        <pc:picChg chg="mod">
          <ac:chgData name="Peter Francis" userId="188b86ff-ac58-4163-8215-e368a2fcbed4" providerId="ADAL" clId="{D8CDC9A1-EBFF-4862-9FA5-75A215FA4600}" dt="2019-10-25T07:49:37.181" v="3494" actId="1076"/>
          <ac:picMkLst>
            <pc:docMk/>
            <pc:sldMk cId="1489783007" sldId="261"/>
            <ac:picMk id="5" creationId="{59726855-12B0-4A98-9F82-50AD9B41EE4D}"/>
          </ac:picMkLst>
        </pc:pic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1489783007" sldId="261"/>
            <ac:picMk id="12" creationId="{9B0B3EF6-8C82-46E0-B4D2-FCF02E0CB1D8}"/>
          </ac:picMkLst>
        </pc:picChg>
        <pc:cxnChg chg="add mod">
          <ac:chgData name="Peter Francis" userId="188b86ff-ac58-4163-8215-e368a2fcbed4" providerId="ADAL" clId="{D8CDC9A1-EBFF-4862-9FA5-75A215FA4600}" dt="2019-10-25T08:17:21.831" v="3740" actId="692"/>
          <ac:cxnSpMkLst>
            <pc:docMk/>
            <pc:sldMk cId="1489783007" sldId="261"/>
            <ac:cxnSpMk id="9" creationId="{506BAF3A-0B8F-4530-9BF4-DCB551F0165C}"/>
          </ac:cxnSpMkLst>
        </pc:cxnChg>
        <pc:cxnChg chg="add mod">
          <ac:chgData name="Peter Francis" userId="188b86ff-ac58-4163-8215-e368a2fcbed4" providerId="ADAL" clId="{D8CDC9A1-EBFF-4862-9FA5-75A215FA4600}" dt="2019-10-25T08:17:54.821" v="3752" actId="692"/>
          <ac:cxnSpMkLst>
            <pc:docMk/>
            <pc:sldMk cId="1489783007" sldId="261"/>
            <ac:cxnSpMk id="11" creationId="{F762B08A-2709-4234-B723-4AC490C87907}"/>
          </ac:cxnSpMkLst>
        </pc:cxnChg>
      </pc:sldChg>
      <pc:sldChg chg="addSp delSp modSp modTransition modAnim">
        <pc:chgData name="Peter Francis" userId="188b86ff-ac58-4163-8215-e368a2fcbed4" providerId="ADAL" clId="{D8CDC9A1-EBFF-4862-9FA5-75A215FA4600}" dt="2019-10-25T09:30:38.298" v="3971"/>
        <pc:sldMkLst>
          <pc:docMk/>
          <pc:sldMk cId="1140753580" sldId="262"/>
        </pc:sldMkLst>
        <pc:spChg chg="del">
          <ac:chgData name="Peter Francis" userId="188b86ff-ac58-4163-8215-e368a2fcbed4" providerId="ADAL" clId="{D8CDC9A1-EBFF-4862-9FA5-75A215FA4600}" dt="2019-10-18T10:56:28.796" v="906" actId="478"/>
          <ac:spMkLst>
            <pc:docMk/>
            <pc:sldMk cId="1140753580" sldId="262"/>
            <ac:spMk id="3" creationId="{44346BC7-7932-4DA5-8ADF-E07EC959FFAD}"/>
          </ac:spMkLst>
        </pc:spChg>
        <pc:spChg chg="add mod">
          <ac:chgData name="Peter Francis" userId="188b86ff-ac58-4163-8215-e368a2fcbed4" providerId="ADAL" clId="{D8CDC9A1-EBFF-4862-9FA5-75A215FA4600}" dt="2019-10-25T08:00:39.361" v="3678" actId="113"/>
          <ac:spMkLst>
            <pc:docMk/>
            <pc:sldMk cId="1140753580" sldId="262"/>
            <ac:spMk id="3" creationId="{6CED127D-B2ED-4279-8444-B71B2891BA3E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1140753580" sldId="262"/>
            <ac:picMk id="4" creationId="{45F5C8F0-2E37-4459-9777-9AB42BCEF35F}"/>
          </ac:picMkLst>
        </pc:picChg>
        <pc:picChg chg="del">
          <ac:chgData name="Peter Francis" userId="188b86ff-ac58-4163-8215-e368a2fcbed4" providerId="ADAL" clId="{D8CDC9A1-EBFF-4862-9FA5-75A215FA4600}" dt="2019-10-18T11:07:24.914" v="1009" actId="478"/>
          <ac:picMkLst>
            <pc:docMk/>
            <pc:sldMk cId="1140753580" sldId="262"/>
            <ac:picMk id="4" creationId="{E971110B-71DA-4C8D-BDA6-D0D46455D2CF}"/>
          </ac:picMkLst>
        </pc:picChg>
        <pc:picChg chg="add mod">
          <ac:chgData name="Peter Francis" userId="188b86ff-ac58-4163-8215-e368a2fcbed4" providerId="ADAL" clId="{D8CDC9A1-EBFF-4862-9FA5-75A215FA4600}" dt="2019-10-25T07:56:02.239" v="3560" actId="1076"/>
          <ac:picMkLst>
            <pc:docMk/>
            <pc:sldMk cId="1140753580" sldId="262"/>
            <ac:picMk id="1026" creationId="{C76852F0-EDE6-4381-B309-C9B85E392CA9}"/>
          </ac:picMkLst>
        </pc:picChg>
        <pc:picChg chg="add mod">
          <ac:chgData name="Peter Francis" userId="188b86ff-ac58-4163-8215-e368a2fcbed4" providerId="ADAL" clId="{D8CDC9A1-EBFF-4862-9FA5-75A215FA4600}" dt="2019-10-25T07:55:59.131" v="3559" actId="1076"/>
          <ac:picMkLst>
            <pc:docMk/>
            <pc:sldMk cId="1140753580" sldId="262"/>
            <ac:picMk id="1028" creationId="{58956148-B2BC-4ED8-A876-F1BC727F03D5}"/>
          </ac:picMkLst>
        </pc:picChg>
        <pc:picChg chg="add mod">
          <ac:chgData name="Peter Francis" userId="188b86ff-ac58-4163-8215-e368a2fcbed4" providerId="ADAL" clId="{D8CDC9A1-EBFF-4862-9FA5-75A215FA4600}" dt="2019-10-25T07:56:06.506" v="3561" actId="1076"/>
          <ac:picMkLst>
            <pc:docMk/>
            <pc:sldMk cId="1140753580" sldId="262"/>
            <ac:picMk id="1030" creationId="{08EAD36E-480A-4B94-9F5C-D24C4A90967A}"/>
          </ac:picMkLst>
        </pc:picChg>
        <pc:picChg chg="del mod">
          <ac:chgData name="Peter Francis" userId="188b86ff-ac58-4163-8215-e368a2fcbed4" providerId="ADAL" clId="{D8CDC9A1-EBFF-4862-9FA5-75A215FA4600}" dt="2019-10-18T11:08:50.217" v="1011" actId="478"/>
          <ac:picMkLst>
            <pc:docMk/>
            <pc:sldMk cId="1140753580" sldId="262"/>
            <ac:picMk id="4098" creationId="{87F35B31-999E-43E9-B819-D44F29D6B7EB}"/>
          </ac:picMkLst>
        </pc:picChg>
      </pc:sldChg>
      <pc:sldChg chg="addSp delSp modSp modTransition modAnim">
        <pc:chgData name="Peter Francis" userId="188b86ff-ac58-4163-8215-e368a2fcbed4" providerId="ADAL" clId="{D8CDC9A1-EBFF-4862-9FA5-75A215FA4600}" dt="2019-10-25T09:30:38.298" v="3971"/>
        <pc:sldMkLst>
          <pc:docMk/>
          <pc:sldMk cId="418805527" sldId="263"/>
        </pc:sldMkLst>
        <pc:spChg chg="mod">
          <ac:chgData name="Peter Francis" userId="188b86ff-ac58-4163-8215-e368a2fcbed4" providerId="ADAL" clId="{D8CDC9A1-EBFF-4862-9FA5-75A215FA4600}" dt="2019-10-18T11:16:17.759" v="1092" actId="5793"/>
          <ac:spMkLst>
            <pc:docMk/>
            <pc:sldMk cId="418805527" sldId="263"/>
            <ac:spMk id="2" creationId="{ED577472-6667-4DDC-A0C7-2BAA4E786F5F}"/>
          </ac:spMkLst>
        </pc:spChg>
        <pc:spChg chg="add mod">
          <ac:chgData name="Peter Francis" userId="188b86ff-ac58-4163-8215-e368a2fcbed4" providerId="ADAL" clId="{D8CDC9A1-EBFF-4862-9FA5-75A215FA4600}" dt="2019-10-25T08:12:08" v="3719" actId="113"/>
          <ac:spMkLst>
            <pc:docMk/>
            <pc:sldMk cId="418805527" sldId="263"/>
            <ac:spMk id="3" creationId="{2E00FD48-6855-4AC2-B08F-A11B3CBFE2E1}"/>
          </ac:spMkLst>
        </pc:spChg>
        <pc:spChg chg="del">
          <ac:chgData name="Peter Francis" userId="188b86ff-ac58-4163-8215-e368a2fcbed4" providerId="ADAL" clId="{D8CDC9A1-EBFF-4862-9FA5-75A215FA4600}" dt="2019-10-18T10:56:58.027" v="912" actId="478"/>
          <ac:spMkLst>
            <pc:docMk/>
            <pc:sldMk cId="418805527" sldId="263"/>
            <ac:spMk id="3" creationId="{380FC3E2-D11A-4FDF-A857-EB79ADDB62DA}"/>
          </ac:spMkLst>
        </pc:spChg>
        <pc:spChg chg="add mod">
          <ac:chgData name="Peter Francis" userId="188b86ff-ac58-4163-8215-e368a2fcbed4" providerId="ADAL" clId="{D8CDC9A1-EBFF-4862-9FA5-75A215FA4600}" dt="2019-10-18T11:02:51.550" v="992" actId="1076"/>
          <ac:spMkLst>
            <pc:docMk/>
            <pc:sldMk cId="418805527" sldId="263"/>
            <ac:spMk id="19" creationId="{CB52599E-A7CA-4209-ACE8-AC18C8DC1F27}"/>
          </ac:spMkLst>
        </pc:spChg>
        <pc:spChg chg="add mod">
          <ac:chgData name="Peter Francis" userId="188b86ff-ac58-4163-8215-e368a2fcbed4" providerId="ADAL" clId="{D8CDC9A1-EBFF-4862-9FA5-75A215FA4600}" dt="2019-10-18T11:02:46.271" v="991" actId="14100"/>
          <ac:spMkLst>
            <pc:docMk/>
            <pc:sldMk cId="418805527" sldId="263"/>
            <ac:spMk id="20" creationId="{8C389B5A-6C01-4556-BFE4-51D797777B39}"/>
          </ac:spMkLst>
        </pc:spChg>
        <pc:spChg chg="add mod">
          <ac:chgData name="Peter Francis" userId="188b86ff-ac58-4163-8215-e368a2fcbed4" providerId="ADAL" clId="{D8CDC9A1-EBFF-4862-9FA5-75A215FA4600}" dt="2019-10-18T11:03:16.738" v="995" actId="1076"/>
          <ac:spMkLst>
            <pc:docMk/>
            <pc:sldMk cId="418805527" sldId="263"/>
            <ac:spMk id="25" creationId="{6386CE04-FC9E-4698-B915-F5EF9803C612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418805527" sldId="263"/>
            <ac:picMk id="4" creationId="{DDBD7DC7-78B8-43FE-B2BF-36537850C520}"/>
          </ac:picMkLst>
        </pc:picChg>
        <pc:picChg chg="mod">
          <ac:chgData name="Peter Francis" userId="188b86ff-ac58-4163-8215-e368a2fcbed4" providerId="ADAL" clId="{D8CDC9A1-EBFF-4862-9FA5-75A215FA4600}" dt="2019-10-18T10:57:18.820" v="919" actId="14100"/>
          <ac:picMkLst>
            <pc:docMk/>
            <pc:sldMk cId="418805527" sldId="263"/>
            <ac:picMk id="5" creationId="{E8416F23-BB1C-4F8B-8ED8-EB64CB3EE71E}"/>
          </ac:picMkLst>
        </pc:picChg>
        <pc:picChg chg="add mod modCrop">
          <ac:chgData name="Peter Francis" userId="188b86ff-ac58-4163-8215-e368a2fcbed4" providerId="ADAL" clId="{D8CDC9A1-EBFF-4862-9FA5-75A215FA4600}" dt="2019-10-18T10:58:04.096" v="923" actId="1076"/>
          <ac:picMkLst>
            <pc:docMk/>
            <pc:sldMk cId="418805527" sldId="263"/>
            <ac:picMk id="9" creationId="{2200E986-3824-446B-9B2D-1247813386A3}"/>
          </ac:picMkLst>
        </pc:picChg>
        <pc:picChg chg="mod">
          <ac:chgData name="Peter Francis" userId="188b86ff-ac58-4163-8215-e368a2fcbed4" providerId="ADAL" clId="{D8CDC9A1-EBFF-4862-9FA5-75A215FA4600}" dt="2019-10-18T10:57:02.256" v="913" actId="1076"/>
          <ac:picMkLst>
            <pc:docMk/>
            <pc:sldMk cId="418805527" sldId="263"/>
            <ac:picMk id="5122" creationId="{E42D49AB-3F23-4B5F-8A52-47E133DF7743}"/>
          </ac:picMkLst>
        </pc:picChg>
        <pc:picChg chg="mod">
          <ac:chgData name="Peter Francis" userId="188b86ff-ac58-4163-8215-e368a2fcbed4" providerId="ADAL" clId="{D8CDC9A1-EBFF-4862-9FA5-75A215FA4600}" dt="2019-10-18T10:57:11.995" v="916" actId="1076"/>
          <ac:picMkLst>
            <pc:docMk/>
            <pc:sldMk cId="418805527" sldId="263"/>
            <ac:picMk id="5124" creationId="{D7E1AAE8-DBC2-41C7-846E-5F58798C3E3F}"/>
          </ac:picMkLst>
        </pc:picChg>
        <pc:picChg chg="mod">
          <ac:chgData name="Peter Francis" userId="188b86ff-ac58-4163-8215-e368a2fcbed4" providerId="ADAL" clId="{D8CDC9A1-EBFF-4862-9FA5-75A215FA4600}" dt="2019-10-18T10:57:14.791" v="917" actId="1076"/>
          <ac:picMkLst>
            <pc:docMk/>
            <pc:sldMk cId="418805527" sldId="263"/>
            <ac:picMk id="5126" creationId="{35B56DA9-C29A-4DC6-A575-192E00B2BE70}"/>
          </ac:picMkLst>
        </pc:picChg>
        <pc:picChg chg="mod">
          <ac:chgData name="Peter Francis" userId="188b86ff-ac58-4163-8215-e368a2fcbed4" providerId="ADAL" clId="{D8CDC9A1-EBFF-4862-9FA5-75A215FA4600}" dt="2019-10-18T11:03:04.209" v="993" actId="1076"/>
          <ac:picMkLst>
            <pc:docMk/>
            <pc:sldMk cId="418805527" sldId="263"/>
            <ac:picMk id="5130" creationId="{EB82F0DA-F675-4112-AC49-FFB539FFF1C5}"/>
          </ac:picMkLst>
        </pc:picChg>
        <pc:cxnChg chg="add del mod">
          <ac:chgData name="Peter Francis" userId="188b86ff-ac58-4163-8215-e368a2fcbed4" providerId="ADAL" clId="{D8CDC9A1-EBFF-4862-9FA5-75A215FA4600}" dt="2019-10-18T10:58:48.733" v="926" actId="478"/>
          <ac:cxnSpMkLst>
            <pc:docMk/>
            <pc:sldMk cId="418805527" sldId="263"/>
            <ac:cxnSpMk id="6" creationId="{4AC05C01-1D03-4A0E-9C06-70BD3345370F}"/>
          </ac:cxnSpMkLst>
        </pc:cxnChg>
        <pc:cxnChg chg="add del mod">
          <ac:chgData name="Peter Francis" userId="188b86ff-ac58-4163-8215-e368a2fcbed4" providerId="ADAL" clId="{D8CDC9A1-EBFF-4862-9FA5-75A215FA4600}" dt="2019-10-18T11:01:35.709" v="975" actId="478"/>
          <ac:cxnSpMkLst>
            <pc:docMk/>
            <pc:sldMk cId="418805527" sldId="263"/>
            <ac:cxnSpMk id="8" creationId="{5D61C28D-8BF3-442E-A6E0-998CB79223C6}"/>
          </ac:cxnSpMkLst>
        </pc:cxnChg>
        <pc:cxnChg chg="add mod">
          <ac:chgData name="Peter Francis" userId="188b86ff-ac58-4163-8215-e368a2fcbed4" providerId="ADAL" clId="{D8CDC9A1-EBFF-4862-9FA5-75A215FA4600}" dt="2019-10-18T11:00:47.256" v="950" actId="14100"/>
          <ac:cxnSpMkLst>
            <pc:docMk/>
            <pc:sldMk cId="418805527" sldId="263"/>
            <ac:cxnSpMk id="13" creationId="{15241980-09C8-4A6B-B1BC-6A4BDFFCE881}"/>
          </ac:cxnSpMkLst>
        </pc:cxnChg>
        <pc:cxnChg chg="add del mod">
          <ac:chgData name="Peter Francis" userId="188b86ff-ac58-4163-8215-e368a2fcbed4" providerId="ADAL" clId="{D8CDC9A1-EBFF-4862-9FA5-75A215FA4600}" dt="2019-10-18T11:01:37.989" v="976" actId="478"/>
          <ac:cxnSpMkLst>
            <pc:docMk/>
            <pc:sldMk cId="418805527" sldId="263"/>
            <ac:cxnSpMk id="14" creationId="{F325D10A-4DC7-493C-A2AC-47BBF3E4FC1C}"/>
          </ac:cxnSpMkLst>
        </pc:cxnChg>
        <pc:cxnChg chg="add del mod">
          <ac:chgData name="Peter Francis" userId="188b86ff-ac58-4163-8215-e368a2fcbed4" providerId="ADAL" clId="{D8CDC9A1-EBFF-4862-9FA5-75A215FA4600}" dt="2019-10-18T11:01:40.107" v="977" actId="478"/>
          <ac:cxnSpMkLst>
            <pc:docMk/>
            <pc:sldMk cId="418805527" sldId="263"/>
            <ac:cxnSpMk id="16" creationId="{627B75AB-7376-4459-9A14-AA4C45ACE68F}"/>
          </ac:cxnSpMkLst>
        </pc:cxnChg>
      </pc:sldChg>
      <pc:sldChg chg="modSp add del">
        <pc:chgData name="Peter Francis" userId="188b86ff-ac58-4163-8215-e368a2fcbed4" providerId="ADAL" clId="{D8CDC9A1-EBFF-4862-9FA5-75A215FA4600}" dt="2019-10-22T08:54:38.658" v="2178" actId="2696"/>
        <pc:sldMkLst>
          <pc:docMk/>
          <pc:sldMk cId="221608632" sldId="265"/>
        </pc:sldMkLst>
        <pc:spChg chg="mod">
          <ac:chgData name="Peter Francis" userId="188b86ff-ac58-4163-8215-e368a2fcbed4" providerId="ADAL" clId="{D8CDC9A1-EBFF-4862-9FA5-75A215FA4600}" dt="2019-10-18T11:18:01.759" v="1100" actId="1076"/>
          <ac:spMkLst>
            <pc:docMk/>
            <pc:sldMk cId="221608632" sldId="265"/>
            <ac:spMk id="2" creationId="{875B250A-C18B-4BE1-A206-F0D4B923E51E}"/>
          </ac:spMkLst>
        </pc:spChg>
        <pc:spChg chg="mod">
          <ac:chgData name="Peter Francis" userId="188b86ff-ac58-4163-8215-e368a2fcbed4" providerId="ADAL" clId="{D8CDC9A1-EBFF-4862-9FA5-75A215FA4600}" dt="2019-10-18T11:18:04.965" v="1101" actId="1076"/>
          <ac:spMkLst>
            <pc:docMk/>
            <pc:sldMk cId="221608632" sldId="265"/>
            <ac:spMk id="3" creationId="{0385DED8-D035-4477-88F6-B5B978A71B1E}"/>
          </ac:spMkLst>
        </pc:spChg>
      </pc:sldChg>
      <pc:sldChg chg="addSp delSp modSp add del modTransition">
        <pc:chgData name="Peter Francis" userId="188b86ff-ac58-4163-8215-e368a2fcbed4" providerId="ADAL" clId="{D8CDC9A1-EBFF-4862-9FA5-75A215FA4600}" dt="2019-10-25T09:30:38.298" v="3971"/>
        <pc:sldMkLst>
          <pc:docMk/>
          <pc:sldMk cId="4076670058" sldId="306"/>
        </pc:sldMkLst>
        <pc:spChg chg="mod">
          <ac:chgData name="Peter Francis" userId="188b86ff-ac58-4163-8215-e368a2fcbed4" providerId="ADAL" clId="{D8CDC9A1-EBFF-4862-9FA5-75A215FA4600}" dt="2019-10-18T11:47:08.334" v="1146" actId="27636"/>
          <ac:spMkLst>
            <pc:docMk/>
            <pc:sldMk cId="4076670058" sldId="306"/>
            <ac:spMk id="2" creationId="{00000000-0000-0000-0000-000000000000}"/>
          </ac:spMkLst>
        </pc:spChg>
        <pc:spChg chg="del">
          <ac:chgData name="Peter Francis" userId="188b86ff-ac58-4163-8215-e368a2fcbed4" providerId="ADAL" clId="{D8CDC9A1-EBFF-4862-9FA5-75A215FA4600}" dt="2019-10-18T11:46:28.358" v="1114" actId="478"/>
          <ac:spMkLst>
            <pc:docMk/>
            <pc:sldMk cId="4076670058" sldId="306"/>
            <ac:spMk id="3" creationId="{00000000-0000-0000-0000-000000000000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4076670058" sldId="306"/>
            <ac:picMk id="3" creationId="{6B6DB30C-8558-4209-B724-E40E5C657544}"/>
          </ac:picMkLst>
        </pc:picChg>
      </pc:sldChg>
      <pc:sldChg chg="addSp delSp modSp add modTransition modAnim">
        <pc:chgData name="Peter Francis" userId="188b86ff-ac58-4163-8215-e368a2fcbed4" providerId="ADAL" clId="{D8CDC9A1-EBFF-4862-9FA5-75A215FA4600}" dt="2019-10-25T09:30:38.298" v="3971"/>
        <pc:sldMkLst>
          <pc:docMk/>
          <pc:sldMk cId="1079284059" sldId="307"/>
        </pc:sldMkLst>
        <pc:spChg chg="add del mod">
          <ac:chgData name="Peter Francis" userId="188b86ff-ac58-4163-8215-e368a2fcbed4" providerId="ADAL" clId="{D8CDC9A1-EBFF-4862-9FA5-75A215FA4600}" dt="2019-10-15T13:38:35.777" v="202" actId="1076"/>
          <ac:spMkLst>
            <pc:docMk/>
            <pc:sldMk cId="1079284059" sldId="307"/>
            <ac:spMk id="2" creationId="{25DCB91E-E924-4561-96B0-0EC6FBF65020}"/>
          </ac:spMkLst>
        </pc:spChg>
        <pc:spChg chg="mod">
          <ac:chgData name="Peter Francis" userId="188b86ff-ac58-4163-8215-e368a2fcbed4" providerId="ADAL" clId="{D8CDC9A1-EBFF-4862-9FA5-75A215FA4600}" dt="2019-10-15T13:39:02.993" v="206" actId="14100"/>
          <ac:spMkLst>
            <pc:docMk/>
            <pc:sldMk cId="1079284059" sldId="307"/>
            <ac:spMk id="3" creationId="{C14125B4-2413-420E-A4AA-E23629B25E98}"/>
          </ac:spMkLst>
        </pc:spChg>
        <pc:spChg chg="add mod">
          <ac:chgData name="Peter Francis" userId="188b86ff-ac58-4163-8215-e368a2fcbed4" providerId="ADAL" clId="{D8CDC9A1-EBFF-4862-9FA5-75A215FA4600}" dt="2019-10-15T13:47:40.987" v="289" actId="1076"/>
          <ac:spMkLst>
            <pc:docMk/>
            <pc:sldMk cId="1079284059" sldId="307"/>
            <ac:spMk id="5" creationId="{979A7CB2-A8F3-468E-A90D-652FB8097B3F}"/>
          </ac:spMkLst>
        </pc:spChg>
        <pc:spChg chg="add mod">
          <ac:chgData name="Peter Francis" userId="188b86ff-ac58-4163-8215-e368a2fcbed4" providerId="ADAL" clId="{D8CDC9A1-EBFF-4862-9FA5-75A215FA4600}" dt="2019-10-15T13:47:27.185" v="288" actId="1076"/>
          <ac:spMkLst>
            <pc:docMk/>
            <pc:sldMk cId="1079284059" sldId="307"/>
            <ac:spMk id="6" creationId="{FD85A1A8-98CB-4870-B5C1-ACB9473C27D6}"/>
          </ac:spMkLst>
        </pc:spChg>
        <pc:spChg chg="add mod">
          <ac:chgData name="Peter Francis" userId="188b86ff-ac58-4163-8215-e368a2fcbed4" providerId="ADAL" clId="{D8CDC9A1-EBFF-4862-9FA5-75A215FA4600}" dt="2019-10-15T14:17:18.545" v="608" actId="20577"/>
          <ac:spMkLst>
            <pc:docMk/>
            <pc:sldMk cId="1079284059" sldId="307"/>
            <ac:spMk id="7" creationId="{A2072928-30B3-4A1F-9C64-D838948E578E}"/>
          </ac:spMkLst>
        </pc:spChg>
        <pc:picChg chg="add mod">
          <ac:chgData name="Peter Francis" userId="188b86ff-ac58-4163-8215-e368a2fcbed4" providerId="ADAL" clId="{D8CDC9A1-EBFF-4862-9FA5-75A215FA4600}" dt="2019-10-15T13:38:21.819" v="200" actId="14100"/>
          <ac:picMkLst>
            <pc:docMk/>
            <pc:sldMk cId="1079284059" sldId="307"/>
            <ac:picMk id="4" creationId="{F6A15F04-4D19-4577-AF34-2BC971D2D4B1}"/>
          </ac:picMkLst>
        </pc:pic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1079284059" sldId="307"/>
            <ac:picMk id="8" creationId="{AA8334E2-9E03-49C4-AC4B-78D96171617A}"/>
          </ac:picMkLst>
        </pc:picChg>
        <pc:picChg chg="add mod">
          <ac:chgData name="Peter Francis" userId="188b86ff-ac58-4163-8215-e368a2fcbed4" providerId="ADAL" clId="{D8CDC9A1-EBFF-4862-9FA5-75A215FA4600}" dt="2019-10-15T13:47:40.987" v="289" actId="1076"/>
          <ac:picMkLst>
            <pc:docMk/>
            <pc:sldMk cId="1079284059" sldId="307"/>
            <ac:picMk id="1026" creationId="{01D21705-0A89-4E46-8BDE-F26FD7A876F2}"/>
          </ac:picMkLst>
        </pc:picChg>
      </pc:sldChg>
      <pc:sldChg chg="addSp modSp add modTransition modAnim">
        <pc:chgData name="Peter Francis" userId="188b86ff-ac58-4163-8215-e368a2fcbed4" providerId="ADAL" clId="{D8CDC9A1-EBFF-4862-9FA5-75A215FA4600}" dt="2019-10-25T09:30:38.298" v="3971"/>
        <pc:sldMkLst>
          <pc:docMk/>
          <pc:sldMk cId="1083817741" sldId="308"/>
        </pc:sldMkLst>
        <pc:spChg chg="mod">
          <ac:chgData name="Peter Francis" userId="188b86ff-ac58-4163-8215-e368a2fcbed4" providerId="ADAL" clId="{D8CDC9A1-EBFF-4862-9FA5-75A215FA4600}" dt="2019-10-15T14:02:39.232" v="530" actId="1076"/>
          <ac:spMkLst>
            <pc:docMk/>
            <pc:sldMk cId="1083817741" sldId="308"/>
            <ac:spMk id="2" creationId="{DCDC6960-120D-48B5-A330-1D1A0D969B41}"/>
          </ac:spMkLst>
        </pc:spChg>
        <pc:spChg chg="mod">
          <ac:chgData name="Peter Francis" userId="188b86ff-ac58-4163-8215-e368a2fcbed4" providerId="ADAL" clId="{D8CDC9A1-EBFF-4862-9FA5-75A215FA4600}" dt="2019-10-15T14:21:24.971" v="668" actId="1076"/>
          <ac:spMkLst>
            <pc:docMk/>
            <pc:sldMk cId="1083817741" sldId="308"/>
            <ac:spMk id="3" creationId="{EA0A694C-1535-4CE0-880D-F2144439B2A9}"/>
          </ac:spMkLst>
        </pc:spChg>
        <pc:spChg chg="add mod">
          <ac:chgData name="Peter Francis" userId="188b86ff-ac58-4163-8215-e368a2fcbed4" providerId="ADAL" clId="{D8CDC9A1-EBFF-4862-9FA5-75A215FA4600}" dt="2019-10-15T16:37:05.914" v="904" actId="14100"/>
          <ac:spMkLst>
            <pc:docMk/>
            <pc:sldMk cId="1083817741" sldId="308"/>
            <ac:spMk id="14" creationId="{D831FAE2-B6B7-4C98-A921-C5FD621F0786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1083817741" sldId="308"/>
            <ac:picMk id="4" creationId="{5C0A75F1-C744-4BF6-982D-86E038E93B53}"/>
          </ac:picMkLst>
        </pc:picChg>
        <pc:picChg chg="add mod">
          <ac:chgData name="Peter Francis" userId="188b86ff-ac58-4163-8215-e368a2fcbed4" providerId="ADAL" clId="{D8CDC9A1-EBFF-4862-9FA5-75A215FA4600}" dt="2019-10-15T14:05:22.516" v="533" actId="1076"/>
          <ac:picMkLst>
            <pc:docMk/>
            <pc:sldMk cId="1083817741" sldId="308"/>
            <ac:picMk id="2050" creationId="{6B3D22E9-D1F3-4EFC-B7F8-31794BDA560D}"/>
          </ac:picMkLst>
        </pc:picChg>
        <pc:picChg chg="add mod">
          <ac:chgData name="Peter Francis" userId="188b86ff-ac58-4163-8215-e368a2fcbed4" providerId="ADAL" clId="{D8CDC9A1-EBFF-4862-9FA5-75A215FA4600}" dt="2019-10-15T14:14:18.196" v="596" actId="1076"/>
          <ac:picMkLst>
            <pc:docMk/>
            <pc:sldMk cId="1083817741" sldId="308"/>
            <ac:picMk id="2052" creationId="{3E5FF5E3-51C5-4599-A301-BA269576F07F}"/>
          </ac:picMkLst>
        </pc:picChg>
        <pc:picChg chg="add mod">
          <ac:chgData name="Peter Francis" userId="188b86ff-ac58-4163-8215-e368a2fcbed4" providerId="ADAL" clId="{D8CDC9A1-EBFF-4862-9FA5-75A215FA4600}" dt="2019-10-15T14:12:27.175" v="592" actId="1076"/>
          <ac:picMkLst>
            <pc:docMk/>
            <pc:sldMk cId="1083817741" sldId="308"/>
            <ac:picMk id="2054" creationId="{1D41E01E-9ADC-4B82-B048-D1C8917987D1}"/>
          </ac:picMkLst>
        </pc:picChg>
        <pc:picChg chg="add mod">
          <ac:chgData name="Peter Francis" userId="188b86ff-ac58-4163-8215-e368a2fcbed4" providerId="ADAL" clId="{D8CDC9A1-EBFF-4862-9FA5-75A215FA4600}" dt="2019-10-15T14:12:31.785" v="594" actId="1076"/>
          <ac:picMkLst>
            <pc:docMk/>
            <pc:sldMk cId="1083817741" sldId="308"/>
            <ac:picMk id="2056" creationId="{BB56AF0B-9400-420E-87DD-E789150A029E}"/>
          </ac:picMkLst>
        </pc:picChg>
        <pc:picChg chg="add mod">
          <ac:chgData name="Peter Francis" userId="188b86ff-ac58-4163-8215-e368a2fcbed4" providerId="ADAL" clId="{D8CDC9A1-EBFF-4862-9FA5-75A215FA4600}" dt="2019-10-15T14:12:36.753" v="595" actId="1076"/>
          <ac:picMkLst>
            <pc:docMk/>
            <pc:sldMk cId="1083817741" sldId="308"/>
            <ac:picMk id="2058" creationId="{2E55B836-5161-4F1B-AE84-E0BEB276A1F5}"/>
          </ac:picMkLst>
        </pc:picChg>
        <pc:cxnChg chg="add mod">
          <ac:chgData name="Peter Francis" userId="188b86ff-ac58-4163-8215-e368a2fcbed4" providerId="ADAL" clId="{D8CDC9A1-EBFF-4862-9FA5-75A215FA4600}" dt="2019-10-15T14:10:12.448" v="569" actId="14100"/>
          <ac:cxnSpMkLst>
            <pc:docMk/>
            <pc:sldMk cId="1083817741" sldId="308"/>
            <ac:cxnSpMk id="5" creationId="{88BFDCBF-F9A2-418A-A877-72AEC38801FD}"/>
          </ac:cxnSpMkLst>
        </pc:cxnChg>
        <pc:cxnChg chg="add mod">
          <ac:chgData name="Peter Francis" userId="188b86ff-ac58-4163-8215-e368a2fcbed4" providerId="ADAL" clId="{D8CDC9A1-EBFF-4862-9FA5-75A215FA4600}" dt="2019-10-15T14:10:02.935" v="568" actId="14100"/>
          <ac:cxnSpMkLst>
            <pc:docMk/>
            <pc:sldMk cId="1083817741" sldId="308"/>
            <ac:cxnSpMk id="10" creationId="{86C3CDDF-AF3B-432C-A2A0-4D969A0B8034}"/>
          </ac:cxnSpMkLst>
        </pc:cxnChg>
        <pc:cxnChg chg="add mod">
          <ac:chgData name="Peter Francis" userId="188b86ff-ac58-4163-8215-e368a2fcbed4" providerId="ADAL" clId="{D8CDC9A1-EBFF-4862-9FA5-75A215FA4600}" dt="2019-10-15T14:09:13.438" v="567" actId="692"/>
          <ac:cxnSpMkLst>
            <pc:docMk/>
            <pc:sldMk cId="1083817741" sldId="308"/>
            <ac:cxnSpMk id="12" creationId="{39903C89-05AA-4FEE-9076-4D15D13EFB10}"/>
          </ac:cxnSpMkLst>
        </pc:cxnChg>
      </pc:sldChg>
      <pc:sldChg chg="addSp delSp modSp add ord modTransition modAnim">
        <pc:chgData name="Peter Francis" userId="188b86ff-ac58-4163-8215-e368a2fcbed4" providerId="ADAL" clId="{D8CDC9A1-EBFF-4862-9FA5-75A215FA4600}" dt="2019-10-25T09:30:38.298" v="3971"/>
        <pc:sldMkLst>
          <pc:docMk/>
          <pc:sldMk cId="1541058443" sldId="309"/>
        </pc:sldMkLst>
        <pc:spChg chg="mod">
          <ac:chgData name="Peter Francis" userId="188b86ff-ac58-4163-8215-e368a2fcbed4" providerId="ADAL" clId="{D8CDC9A1-EBFF-4862-9FA5-75A215FA4600}" dt="2019-10-22T09:21:35.212" v="2572" actId="5793"/>
          <ac:spMkLst>
            <pc:docMk/>
            <pc:sldMk cId="1541058443" sldId="309"/>
            <ac:spMk id="2" creationId="{1D7A639E-7242-4002-AB4A-6286093D0BDC}"/>
          </ac:spMkLst>
        </pc:spChg>
        <pc:spChg chg="del">
          <ac:chgData name="Peter Francis" userId="188b86ff-ac58-4163-8215-e368a2fcbed4" providerId="ADAL" clId="{D8CDC9A1-EBFF-4862-9FA5-75A215FA4600}" dt="2019-10-15T16:24:16.772" v="771" actId="478"/>
          <ac:spMkLst>
            <pc:docMk/>
            <pc:sldMk cId="1541058443" sldId="309"/>
            <ac:spMk id="3" creationId="{03E8FC3C-5B52-4D4F-945E-0941C5B82BBD}"/>
          </ac:spMkLst>
        </pc:spChg>
        <pc:spChg chg="add mod">
          <ac:chgData name="Peter Francis" userId="188b86ff-ac58-4163-8215-e368a2fcbed4" providerId="ADAL" clId="{D8CDC9A1-EBFF-4862-9FA5-75A215FA4600}" dt="2019-10-15T16:33:37.924" v="865" actId="1076"/>
          <ac:spMkLst>
            <pc:docMk/>
            <pc:sldMk cId="1541058443" sldId="309"/>
            <ac:spMk id="5" creationId="{07827B6C-D042-41FC-A993-06D478F362DB}"/>
          </ac:spMkLst>
        </pc:spChg>
        <pc:spChg chg="add mod">
          <ac:chgData name="Peter Francis" userId="188b86ff-ac58-4163-8215-e368a2fcbed4" providerId="ADAL" clId="{D8CDC9A1-EBFF-4862-9FA5-75A215FA4600}" dt="2019-10-15T16:35:54.377" v="901" actId="114"/>
          <ac:spMkLst>
            <pc:docMk/>
            <pc:sldMk cId="1541058443" sldId="309"/>
            <ac:spMk id="16" creationId="{B5968BFA-4F62-4E1F-AF40-AC5BE0348513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1541058443" sldId="309"/>
            <ac:picMk id="3" creationId="{9AFCD76A-B1F2-4607-830A-6F5A46640839}"/>
          </ac:picMkLst>
        </pc:picChg>
        <pc:picChg chg="add mod">
          <ac:chgData name="Peter Francis" userId="188b86ff-ac58-4163-8215-e368a2fcbed4" providerId="ADAL" clId="{D8CDC9A1-EBFF-4862-9FA5-75A215FA4600}" dt="2019-10-15T16:33:37.924" v="865" actId="1076"/>
          <ac:picMkLst>
            <pc:docMk/>
            <pc:sldMk cId="1541058443" sldId="309"/>
            <ac:picMk id="4" creationId="{8E191E77-1CC1-4284-A5C2-306E8AB73FDF}"/>
          </ac:picMkLst>
        </pc:picChg>
        <pc:cxnChg chg="add mod">
          <ac:chgData name="Peter Francis" userId="188b86ff-ac58-4163-8215-e368a2fcbed4" providerId="ADAL" clId="{D8CDC9A1-EBFF-4862-9FA5-75A215FA4600}" dt="2019-10-15T16:33:37.924" v="865" actId="1076"/>
          <ac:cxnSpMkLst>
            <pc:docMk/>
            <pc:sldMk cId="1541058443" sldId="309"/>
            <ac:cxnSpMk id="7" creationId="{E2392AFC-6396-4CAD-8335-05297F22B044}"/>
          </ac:cxnSpMkLst>
        </pc:cxnChg>
        <pc:cxnChg chg="add mod">
          <ac:chgData name="Peter Francis" userId="188b86ff-ac58-4163-8215-e368a2fcbed4" providerId="ADAL" clId="{D8CDC9A1-EBFF-4862-9FA5-75A215FA4600}" dt="2019-10-15T16:33:37.924" v="865" actId="1076"/>
          <ac:cxnSpMkLst>
            <pc:docMk/>
            <pc:sldMk cId="1541058443" sldId="309"/>
            <ac:cxnSpMk id="9" creationId="{6A23E479-5D95-48EA-897F-91F66B836523}"/>
          </ac:cxnSpMkLst>
        </pc:cxnChg>
        <pc:cxnChg chg="add mod">
          <ac:chgData name="Peter Francis" userId="188b86ff-ac58-4163-8215-e368a2fcbed4" providerId="ADAL" clId="{D8CDC9A1-EBFF-4862-9FA5-75A215FA4600}" dt="2019-10-15T16:33:37.924" v="865" actId="1076"/>
          <ac:cxnSpMkLst>
            <pc:docMk/>
            <pc:sldMk cId="1541058443" sldId="309"/>
            <ac:cxnSpMk id="12" creationId="{B251019A-2F31-43D7-A287-D5A0575E14E6}"/>
          </ac:cxnSpMkLst>
        </pc:cxnChg>
        <pc:cxnChg chg="add mod">
          <ac:chgData name="Peter Francis" userId="188b86ff-ac58-4163-8215-e368a2fcbed4" providerId="ADAL" clId="{D8CDC9A1-EBFF-4862-9FA5-75A215FA4600}" dt="2019-10-15T16:33:37.924" v="865" actId="1076"/>
          <ac:cxnSpMkLst>
            <pc:docMk/>
            <pc:sldMk cId="1541058443" sldId="309"/>
            <ac:cxnSpMk id="15" creationId="{E6787BF2-B5F3-4B4A-9AD2-59B6B1EF1DC7}"/>
          </ac:cxnSpMkLst>
        </pc:cxnChg>
      </pc:sldChg>
      <pc:sldChg chg="addSp delSp modSp add modTransition modAnim">
        <pc:chgData name="Peter Francis" userId="188b86ff-ac58-4163-8215-e368a2fcbed4" providerId="ADAL" clId="{D8CDC9A1-EBFF-4862-9FA5-75A215FA4600}" dt="2019-10-25T09:30:38.298" v="3971"/>
        <pc:sldMkLst>
          <pc:docMk/>
          <pc:sldMk cId="1022120192" sldId="310"/>
        </pc:sldMkLst>
        <pc:spChg chg="mod">
          <ac:chgData name="Peter Francis" userId="188b86ff-ac58-4163-8215-e368a2fcbed4" providerId="ADAL" clId="{D8CDC9A1-EBFF-4862-9FA5-75A215FA4600}" dt="2019-10-21T13:23:23.060" v="1646" actId="1076"/>
          <ac:spMkLst>
            <pc:docMk/>
            <pc:sldMk cId="1022120192" sldId="310"/>
            <ac:spMk id="2" creationId="{E10E7F2A-9301-4E34-A808-FF85182BF123}"/>
          </ac:spMkLst>
        </pc:spChg>
        <pc:spChg chg="add mod">
          <ac:chgData name="Peter Francis" userId="188b86ff-ac58-4163-8215-e368a2fcbed4" providerId="ADAL" clId="{D8CDC9A1-EBFF-4862-9FA5-75A215FA4600}" dt="2019-10-22T09:51:11.728" v="2811" actId="20577"/>
          <ac:spMkLst>
            <pc:docMk/>
            <pc:sldMk cId="1022120192" sldId="310"/>
            <ac:spMk id="3" creationId="{54E68E00-3DBF-483B-A77A-E6B1B30EB6A6}"/>
          </ac:spMkLst>
        </pc:spChg>
        <pc:spChg chg="del">
          <ac:chgData name="Peter Francis" userId="188b86ff-ac58-4163-8215-e368a2fcbed4" providerId="ADAL" clId="{D8CDC9A1-EBFF-4862-9FA5-75A215FA4600}" dt="2019-10-21T13:19:43.524" v="1569" actId="478"/>
          <ac:spMkLst>
            <pc:docMk/>
            <pc:sldMk cId="1022120192" sldId="310"/>
            <ac:spMk id="3" creationId="{BB55024D-0440-4161-A6CB-351E9470E873}"/>
          </ac:spMkLst>
        </pc:spChg>
        <pc:spChg chg="add mod">
          <ac:chgData name="Peter Francis" userId="188b86ff-ac58-4163-8215-e368a2fcbed4" providerId="ADAL" clId="{D8CDC9A1-EBFF-4862-9FA5-75A215FA4600}" dt="2019-10-21T13:24:05.555" v="1653" actId="113"/>
          <ac:spMkLst>
            <pc:docMk/>
            <pc:sldMk cId="1022120192" sldId="310"/>
            <ac:spMk id="5" creationId="{80AF77A5-A31F-4E08-B91C-6FC3D419926F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1022120192" sldId="310"/>
            <ac:picMk id="4" creationId="{45D60C4C-26E8-4D2A-9DE5-23512F334046}"/>
          </ac:picMkLst>
        </pc:picChg>
        <pc:picChg chg="del mod modCrop">
          <ac:chgData name="Peter Francis" userId="188b86ff-ac58-4163-8215-e368a2fcbed4" providerId="ADAL" clId="{D8CDC9A1-EBFF-4862-9FA5-75A215FA4600}" dt="2019-10-21T13:30:13.668" v="1654" actId="478"/>
          <ac:picMkLst>
            <pc:docMk/>
            <pc:sldMk cId="1022120192" sldId="310"/>
            <ac:picMk id="4" creationId="{EA20DEE0-4FCF-47C2-B0FB-783AB00BA5F9}"/>
          </ac:picMkLst>
        </pc:picChg>
        <pc:picChg chg="add mod">
          <ac:chgData name="Peter Francis" userId="188b86ff-ac58-4163-8215-e368a2fcbed4" providerId="ADAL" clId="{D8CDC9A1-EBFF-4862-9FA5-75A215FA4600}" dt="2019-10-21T13:30:27.591" v="1658" actId="1076"/>
          <ac:picMkLst>
            <pc:docMk/>
            <pc:sldMk cId="1022120192" sldId="310"/>
            <ac:picMk id="6" creationId="{4E8C56D4-AC5E-4D14-B13E-E5FF27B5584D}"/>
          </ac:picMkLst>
        </pc:picChg>
        <pc:picChg chg="add mod">
          <ac:chgData name="Peter Francis" userId="188b86ff-ac58-4163-8215-e368a2fcbed4" providerId="ADAL" clId="{D8CDC9A1-EBFF-4862-9FA5-75A215FA4600}" dt="2019-10-22T09:55:54.747" v="2877" actId="1076"/>
          <ac:picMkLst>
            <pc:docMk/>
            <pc:sldMk cId="1022120192" sldId="310"/>
            <ac:picMk id="7" creationId="{718F1604-5063-4B64-8A9D-1DD5634641BF}"/>
          </ac:picMkLst>
        </pc:picChg>
      </pc:sldChg>
      <pc:sldChg chg="addSp delSp modSp add modTransition modAnim">
        <pc:chgData name="Peter Francis" userId="188b86ff-ac58-4163-8215-e368a2fcbed4" providerId="ADAL" clId="{D8CDC9A1-EBFF-4862-9FA5-75A215FA4600}" dt="2019-10-25T09:30:38.298" v="3971"/>
        <pc:sldMkLst>
          <pc:docMk/>
          <pc:sldMk cId="1977333536" sldId="311"/>
        </pc:sldMkLst>
        <pc:spChg chg="mod">
          <ac:chgData name="Peter Francis" userId="188b86ff-ac58-4163-8215-e368a2fcbed4" providerId="ADAL" clId="{D8CDC9A1-EBFF-4862-9FA5-75A215FA4600}" dt="2019-10-22T09:06:27.725" v="2260" actId="1076"/>
          <ac:spMkLst>
            <pc:docMk/>
            <pc:sldMk cId="1977333536" sldId="311"/>
            <ac:spMk id="2" creationId="{FA176D02-429E-454E-86A8-DBB563A1097D}"/>
          </ac:spMkLst>
        </pc:spChg>
        <pc:spChg chg="del">
          <ac:chgData name="Peter Francis" userId="188b86ff-ac58-4163-8215-e368a2fcbed4" providerId="ADAL" clId="{D8CDC9A1-EBFF-4862-9FA5-75A215FA4600}" dt="2019-10-18T12:46:46.286" v="1226" actId="478"/>
          <ac:spMkLst>
            <pc:docMk/>
            <pc:sldMk cId="1977333536" sldId="311"/>
            <ac:spMk id="3" creationId="{A48009BA-3D0C-4994-8289-84A300AF1D6E}"/>
          </ac:spMkLst>
        </pc:spChg>
        <pc:spChg chg="add mod">
          <ac:chgData name="Peter Francis" userId="188b86ff-ac58-4163-8215-e368a2fcbed4" providerId="ADAL" clId="{D8CDC9A1-EBFF-4862-9FA5-75A215FA4600}" dt="2019-10-22T09:06:41.262" v="2261" actId="1076"/>
          <ac:spMkLst>
            <pc:docMk/>
            <pc:sldMk cId="1977333536" sldId="311"/>
            <ac:spMk id="5" creationId="{941F4921-DE7D-4D88-8B60-433191CE9D02}"/>
          </ac:spMkLst>
        </pc:spChg>
        <pc:spChg chg="add mod">
          <ac:chgData name="Peter Francis" userId="188b86ff-ac58-4163-8215-e368a2fcbed4" providerId="ADAL" clId="{D8CDC9A1-EBFF-4862-9FA5-75A215FA4600}" dt="2019-10-22T09:06:41.262" v="2261" actId="1076"/>
          <ac:spMkLst>
            <pc:docMk/>
            <pc:sldMk cId="1977333536" sldId="311"/>
            <ac:spMk id="6" creationId="{D1457F18-4B9A-43F6-8553-1FCF55AB6CD4}"/>
          </ac:spMkLst>
        </pc:spChg>
        <pc:spChg chg="add mod">
          <ac:chgData name="Peter Francis" userId="188b86ff-ac58-4163-8215-e368a2fcbed4" providerId="ADAL" clId="{D8CDC9A1-EBFF-4862-9FA5-75A215FA4600}" dt="2019-10-22T09:06:41.262" v="2261" actId="1076"/>
          <ac:spMkLst>
            <pc:docMk/>
            <pc:sldMk cId="1977333536" sldId="311"/>
            <ac:spMk id="7" creationId="{CC8E42BB-E1B1-412A-8128-539040052CB2}"/>
          </ac:spMkLst>
        </pc:spChg>
        <pc:spChg chg="add mod">
          <ac:chgData name="Peter Francis" userId="188b86ff-ac58-4163-8215-e368a2fcbed4" providerId="ADAL" clId="{D8CDC9A1-EBFF-4862-9FA5-75A215FA4600}" dt="2019-10-22T08:57:44.686" v="2185" actId="1076"/>
          <ac:spMkLst>
            <pc:docMk/>
            <pc:sldMk cId="1977333536" sldId="311"/>
            <ac:spMk id="8" creationId="{26B3461F-8837-4992-8C7A-B873C20A73D8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1977333536" sldId="311"/>
            <ac:picMk id="3" creationId="{F0B59AA5-87F8-4B64-A853-B0CECCA7F92A}"/>
          </ac:picMkLst>
        </pc:picChg>
        <pc:picChg chg="add mod">
          <ac:chgData name="Peter Francis" userId="188b86ff-ac58-4163-8215-e368a2fcbed4" providerId="ADAL" clId="{D8CDC9A1-EBFF-4862-9FA5-75A215FA4600}" dt="2019-10-22T09:06:41.262" v="2261" actId="1076"/>
          <ac:picMkLst>
            <pc:docMk/>
            <pc:sldMk cId="1977333536" sldId="311"/>
            <ac:picMk id="4" creationId="{00FCB7B1-FCEE-4487-9F2C-2CABA4F95CAB}"/>
          </ac:picMkLst>
        </pc:picChg>
        <pc:picChg chg="add mod">
          <ac:chgData name="Peter Francis" userId="188b86ff-ac58-4163-8215-e368a2fcbed4" providerId="ADAL" clId="{D8CDC9A1-EBFF-4862-9FA5-75A215FA4600}" dt="2019-10-22T09:06:45.613" v="2262" actId="1076"/>
          <ac:picMkLst>
            <pc:docMk/>
            <pc:sldMk cId="1977333536" sldId="311"/>
            <ac:picMk id="2050" creationId="{91D2F8D7-5894-48F4-8628-A31442F0C80E}"/>
          </ac:picMkLst>
        </pc:picChg>
      </pc:sldChg>
      <pc:sldChg chg="add del">
        <pc:chgData name="Peter Francis" userId="188b86ff-ac58-4163-8215-e368a2fcbed4" providerId="ADAL" clId="{D8CDC9A1-EBFF-4862-9FA5-75A215FA4600}" dt="2019-10-18T11:46:13.158" v="1113" actId="2696"/>
        <pc:sldMkLst>
          <pc:docMk/>
          <pc:sldMk cId="1038224585" sldId="312"/>
        </pc:sldMkLst>
      </pc:sldChg>
      <pc:sldChg chg="addSp delSp modSp add modTransition modAnim">
        <pc:chgData name="Peter Francis" userId="188b86ff-ac58-4163-8215-e368a2fcbed4" providerId="ADAL" clId="{D8CDC9A1-EBFF-4862-9FA5-75A215FA4600}" dt="2019-10-25T09:30:38.298" v="3971"/>
        <pc:sldMkLst>
          <pc:docMk/>
          <pc:sldMk cId="1629997896" sldId="312"/>
        </pc:sldMkLst>
        <pc:spChg chg="mod">
          <ac:chgData name="Peter Francis" userId="188b86ff-ac58-4163-8215-e368a2fcbed4" providerId="ADAL" clId="{D8CDC9A1-EBFF-4862-9FA5-75A215FA4600}" dt="2019-10-18T12:44:37.022" v="1224" actId="1076"/>
          <ac:spMkLst>
            <pc:docMk/>
            <pc:sldMk cId="1629997896" sldId="312"/>
            <ac:spMk id="2" creationId="{0098926A-0DA2-46E5-AE6B-078D28E6CDF0}"/>
          </ac:spMkLst>
        </pc:spChg>
        <pc:spChg chg="del">
          <ac:chgData name="Peter Francis" userId="188b86ff-ac58-4163-8215-e368a2fcbed4" providerId="ADAL" clId="{D8CDC9A1-EBFF-4862-9FA5-75A215FA4600}" dt="2019-10-18T12:44:32.009" v="1223" actId="478"/>
          <ac:spMkLst>
            <pc:docMk/>
            <pc:sldMk cId="1629997896" sldId="312"/>
            <ac:spMk id="3" creationId="{23D3C928-C8E5-40B4-BBC6-B0DB207D2A3D}"/>
          </ac:spMkLst>
        </pc:spChg>
        <pc:spChg chg="add mod">
          <ac:chgData name="Peter Francis" userId="188b86ff-ac58-4163-8215-e368a2fcbed4" providerId="ADAL" clId="{D8CDC9A1-EBFF-4862-9FA5-75A215FA4600}" dt="2019-10-18T12:54:26.169" v="1309" actId="1076"/>
          <ac:spMkLst>
            <pc:docMk/>
            <pc:sldMk cId="1629997896" sldId="312"/>
            <ac:spMk id="5" creationId="{81E690BC-2D4F-4162-85B8-2BF81F5B5730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1629997896" sldId="312"/>
            <ac:picMk id="3" creationId="{E01B462D-6CE6-430E-B7CE-DED637DF832E}"/>
          </ac:picMkLst>
        </pc:picChg>
        <pc:picChg chg="add mod">
          <ac:chgData name="Peter Francis" userId="188b86ff-ac58-4163-8215-e368a2fcbed4" providerId="ADAL" clId="{D8CDC9A1-EBFF-4862-9FA5-75A215FA4600}" dt="2019-10-18T12:54:28.808" v="1310" actId="1076"/>
          <ac:picMkLst>
            <pc:docMk/>
            <pc:sldMk cId="1629997896" sldId="312"/>
            <ac:picMk id="4" creationId="{B45668F6-F006-410C-9C04-37F4DDEBDE5B}"/>
          </ac:picMkLst>
        </pc:picChg>
        <pc:picChg chg="add mod">
          <ac:chgData name="Peter Francis" userId="188b86ff-ac58-4163-8215-e368a2fcbed4" providerId="ADAL" clId="{D8CDC9A1-EBFF-4862-9FA5-75A215FA4600}" dt="2019-10-22T09:14:24.424" v="2364" actId="1076"/>
          <ac:picMkLst>
            <pc:docMk/>
            <pc:sldMk cId="1629997896" sldId="312"/>
            <ac:picMk id="6" creationId="{0568D8F0-4E03-47B9-A7A9-5198F0625394}"/>
          </ac:picMkLst>
        </pc:picChg>
        <pc:cxnChg chg="add mod">
          <ac:chgData name="Peter Francis" userId="188b86ff-ac58-4163-8215-e368a2fcbed4" providerId="ADAL" clId="{D8CDC9A1-EBFF-4862-9FA5-75A215FA4600}" dt="2019-10-22T09:14:24.424" v="2364" actId="1076"/>
          <ac:cxnSpMkLst>
            <pc:docMk/>
            <pc:sldMk cId="1629997896" sldId="312"/>
            <ac:cxnSpMk id="7" creationId="{45F5D517-210B-42BA-AC88-DA8A8EE7FB4D}"/>
          </ac:cxnSpMkLst>
        </pc:cxnChg>
      </pc:sldChg>
      <pc:sldChg chg="addSp delSp modSp add modTransition delAnim modAnim">
        <pc:chgData name="Peter Francis" userId="188b86ff-ac58-4163-8215-e368a2fcbed4" providerId="ADAL" clId="{D8CDC9A1-EBFF-4862-9FA5-75A215FA4600}" dt="2019-10-25T09:30:38.298" v="3971"/>
        <pc:sldMkLst>
          <pc:docMk/>
          <pc:sldMk cId="1428271878" sldId="313"/>
        </pc:sldMkLst>
        <pc:spChg chg="mod">
          <ac:chgData name="Peter Francis" userId="188b86ff-ac58-4163-8215-e368a2fcbed4" providerId="ADAL" clId="{D8CDC9A1-EBFF-4862-9FA5-75A215FA4600}" dt="2019-10-18T13:31:04.275" v="1386" actId="113"/>
          <ac:spMkLst>
            <pc:docMk/>
            <pc:sldMk cId="1428271878" sldId="313"/>
            <ac:spMk id="2" creationId="{AFC8E202-8B49-4609-B9B3-847E88B67311}"/>
          </ac:spMkLst>
        </pc:spChg>
        <pc:spChg chg="add mod">
          <ac:chgData name="Peter Francis" userId="188b86ff-ac58-4163-8215-e368a2fcbed4" providerId="ADAL" clId="{D8CDC9A1-EBFF-4862-9FA5-75A215FA4600}" dt="2019-10-25T08:20:41.628" v="3778" actId="692"/>
          <ac:spMkLst>
            <pc:docMk/>
            <pc:sldMk cId="1428271878" sldId="313"/>
            <ac:spMk id="3" creationId="{ABEBB5B2-D746-4152-A653-7DC778B265E1}"/>
          </ac:spMkLst>
        </pc:spChg>
        <pc:spChg chg="del">
          <ac:chgData name="Peter Francis" userId="188b86ff-ac58-4163-8215-e368a2fcbed4" providerId="ADAL" clId="{D8CDC9A1-EBFF-4862-9FA5-75A215FA4600}" dt="2019-10-18T13:31:06.905" v="1387" actId="478"/>
          <ac:spMkLst>
            <pc:docMk/>
            <pc:sldMk cId="1428271878" sldId="313"/>
            <ac:spMk id="3" creationId="{BB4AE4A6-8DD2-48F8-BE8B-577C8ACFE130}"/>
          </ac:spMkLst>
        </pc:spChg>
        <pc:spChg chg="add mod">
          <ac:chgData name="Peter Francis" userId="188b86ff-ac58-4163-8215-e368a2fcbed4" providerId="ADAL" clId="{D8CDC9A1-EBFF-4862-9FA5-75A215FA4600}" dt="2019-10-25T08:29:18.135" v="3917" actId="114"/>
          <ac:spMkLst>
            <pc:docMk/>
            <pc:sldMk cId="1428271878" sldId="313"/>
            <ac:spMk id="4" creationId="{59E79FA8-2BC6-48E0-A2D5-85F20E7AF6BA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1428271878" sldId="313"/>
            <ac:picMk id="5" creationId="{464B5CAA-5AF4-47AE-BBE4-7E215FB20F38}"/>
          </ac:picMkLst>
        </pc:picChg>
        <pc:picChg chg="add del">
          <ac:chgData name="Peter Francis" userId="188b86ff-ac58-4163-8215-e368a2fcbed4" providerId="ADAL" clId="{D8CDC9A1-EBFF-4862-9FA5-75A215FA4600}" dt="2019-10-22T09:56:20.988" v="2881" actId="478"/>
          <ac:picMkLst>
            <pc:docMk/>
            <pc:sldMk cId="1428271878" sldId="313"/>
            <ac:picMk id="7" creationId="{61F4DEAF-0414-474B-9C4A-2FC7F6D94558}"/>
          </ac:picMkLst>
        </pc:picChg>
        <pc:picChg chg="add mod">
          <ac:chgData name="Peter Francis" userId="188b86ff-ac58-4163-8215-e368a2fcbed4" providerId="ADAL" clId="{D8CDC9A1-EBFF-4862-9FA5-75A215FA4600}" dt="2019-10-22T09:15:05.509" v="2372" actId="167"/>
          <ac:picMkLst>
            <pc:docMk/>
            <pc:sldMk cId="1428271878" sldId="313"/>
            <ac:picMk id="5122" creationId="{76E66DAA-2A37-4C82-B575-2AAEC071584A}"/>
          </ac:picMkLst>
        </pc:picChg>
        <pc:picChg chg="add mod">
          <ac:chgData name="Peter Francis" userId="188b86ff-ac58-4163-8215-e368a2fcbed4" providerId="ADAL" clId="{D8CDC9A1-EBFF-4862-9FA5-75A215FA4600}" dt="2019-10-22T09:14:57.592" v="2370" actId="1076"/>
          <ac:picMkLst>
            <pc:docMk/>
            <pc:sldMk cId="1428271878" sldId="313"/>
            <ac:picMk id="5124" creationId="{4B17BBF3-5E52-4162-98FF-EDF8AF4D100A}"/>
          </ac:picMkLst>
        </pc:picChg>
        <pc:picChg chg="add mod">
          <ac:chgData name="Peter Francis" userId="188b86ff-ac58-4163-8215-e368a2fcbed4" providerId="ADAL" clId="{D8CDC9A1-EBFF-4862-9FA5-75A215FA4600}" dt="2019-10-22T09:15:11.709" v="2373" actId="1076"/>
          <ac:picMkLst>
            <pc:docMk/>
            <pc:sldMk cId="1428271878" sldId="313"/>
            <ac:picMk id="5126" creationId="{76FA82AA-0D07-41BA-AE3E-7C26EECC4A79}"/>
          </ac:picMkLst>
        </pc:picChg>
        <pc:picChg chg="add mod">
          <ac:chgData name="Peter Francis" userId="188b86ff-ac58-4163-8215-e368a2fcbed4" providerId="ADAL" clId="{D8CDC9A1-EBFF-4862-9FA5-75A215FA4600}" dt="2019-10-25T08:21:09.352" v="3782" actId="1076"/>
          <ac:picMkLst>
            <pc:docMk/>
            <pc:sldMk cId="1428271878" sldId="313"/>
            <ac:picMk id="5128" creationId="{00FC3218-6F12-4AD3-9EB3-D0D94C840EE6}"/>
          </ac:picMkLst>
        </pc:picChg>
      </pc:sldChg>
      <pc:sldChg chg="addSp modSp add modTransition">
        <pc:chgData name="Peter Francis" userId="188b86ff-ac58-4163-8215-e368a2fcbed4" providerId="ADAL" clId="{D8CDC9A1-EBFF-4862-9FA5-75A215FA4600}" dt="2019-10-25T09:30:38.298" v="3971"/>
        <pc:sldMkLst>
          <pc:docMk/>
          <pc:sldMk cId="2350398379" sldId="314"/>
        </pc:sldMkLst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2350398379" sldId="314"/>
            <ac:picMk id="6" creationId="{7F1E16AF-FA41-42B4-AE01-2C3825C778D3}"/>
          </ac:picMkLst>
        </pc:picChg>
      </pc:sldChg>
      <pc:sldChg chg="addSp delSp modSp add modTransition modAnim">
        <pc:chgData name="Peter Francis" userId="188b86ff-ac58-4163-8215-e368a2fcbed4" providerId="ADAL" clId="{D8CDC9A1-EBFF-4862-9FA5-75A215FA4600}" dt="2019-10-25T09:30:38.298" v="3971"/>
        <pc:sldMkLst>
          <pc:docMk/>
          <pc:sldMk cId="149855016" sldId="315"/>
        </pc:sldMkLst>
        <pc:spChg chg="mod">
          <ac:chgData name="Peter Francis" userId="188b86ff-ac58-4163-8215-e368a2fcbed4" providerId="ADAL" clId="{D8CDC9A1-EBFF-4862-9FA5-75A215FA4600}" dt="2019-10-22T09:02:14.579" v="2218" actId="20577"/>
          <ac:spMkLst>
            <pc:docMk/>
            <pc:sldMk cId="149855016" sldId="315"/>
            <ac:spMk id="2" creationId="{7660A01C-71A6-4E86-9CDD-6470C3081634}"/>
          </ac:spMkLst>
        </pc:spChg>
        <pc:spChg chg="del mod">
          <ac:chgData name="Peter Francis" userId="188b86ff-ac58-4163-8215-e368a2fcbed4" providerId="ADAL" clId="{D8CDC9A1-EBFF-4862-9FA5-75A215FA4600}" dt="2019-10-18T13:20:04.631" v="1341" actId="478"/>
          <ac:spMkLst>
            <pc:docMk/>
            <pc:sldMk cId="149855016" sldId="315"/>
            <ac:spMk id="3" creationId="{7C0C66F4-D5E1-473E-99CE-25C2E327C4D6}"/>
          </ac:spMkLst>
        </pc:spChg>
        <pc:spChg chg="add mod">
          <ac:chgData name="Peter Francis" userId="188b86ff-ac58-4163-8215-e368a2fcbed4" providerId="ADAL" clId="{D8CDC9A1-EBFF-4862-9FA5-75A215FA4600}" dt="2019-10-22T09:12:16.552" v="2339" actId="1076"/>
          <ac:spMkLst>
            <pc:docMk/>
            <pc:sldMk cId="149855016" sldId="315"/>
            <ac:spMk id="10" creationId="{4B05D334-968F-462B-80F2-8E3CD41B72A9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149855016" sldId="315"/>
            <ac:picMk id="3" creationId="{6E5B5A17-A17F-42F5-A8AD-B0F98C801010}"/>
          </ac:picMkLst>
        </pc:picChg>
        <pc:picChg chg="add mod">
          <ac:chgData name="Peter Francis" userId="188b86ff-ac58-4163-8215-e368a2fcbed4" providerId="ADAL" clId="{D8CDC9A1-EBFF-4862-9FA5-75A215FA4600}" dt="2019-10-22T08:58:31.450" v="2186" actId="732"/>
          <ac:picMkLst>
            <pc:docMk/>
            <pc:sldMk cId="149855016" sldId="315"/>
            <ac:picMk id="4" creationId="{20E152B5-8B17-4757-AEF7-30FC20862ADE}"/>
          </ac:picMkLst>
        </pc:picChg>
        <pc:picChg chg="add mod modCrop">
          <ac:chgData name="Peter Francis" userId="188b86ff-ac58-4163-8215-e368a2fcbed4" providerId="ADAL" clId="{D8CDC9A1-EBFF-4862-9FA5-75A215FA4600}" dt="2019-10-22T09:05:49.793" v="2255" actId="1076"/>
          <ac:picMkLst>
            <pc:docMk/>
            <pc:sldMk cId="149855016" sldId="315"/>
            <ac:picMk id="5" creationId="{79B24133-7A42-4F8F-A5CC-38A610C437C2}"/>
          </ac:picMkLst>
        </pc:picChg>
        <pc:picChg chg="add mod">
          <ac:chgData name="Peter Francis" userId="188b86ff-ac58-4163-8215-e368a2fcbed4" providerId="ADAL" clId="{D8CDC9A1-EBFF-4862-9FA5-75A215FA4600}" dt="2019-10-22T09:03:11.061" v="2220" actId="1076"/>
          <ac:picMkLst>
            <pc:docMk/>
            <pc:sldMk cId="149855016" sldId="315"/>
            <ac:picMk id="2050" creationId="{B5B7A792-EE33-4098-A9EA-609BF29CEE6A}"/>
          </ac:picMkLst>
        </pc:picChg>
        <pc:picChg chg="add mod">
          <ac:chgData name="Peter Francis" userId="188b86ff-ac58-4163-8215-e368a2fcbed4" providerId="ADAL" clId="{D8CDC9A1-EBFF-4862-9FA5-75A215FA4600}" dt="2019-10-22T09:06:00.461" v="2259" actId="1076"/>
          <ac:picMkLst>
            <pc:docMk/>
            <pc:sldMk cId="149855016" sldId="315"/>
            <ac:picMk id="2052" creationId="{37CBC46E-5972-494D-929E-85EDDF3FC5E4}"/>
          </ac:picMkLst>
        </pc:picChg>
        <pc:picChg chg="add del mod">
          <ac:chgData name="Peter Francis" userId="188b86ff-ac58-4163-8215-e368a2fcbed4" providerId="ADAL" clId="{D8CDC9A1-EBFF-4862-9FA5-75A215FA4600}" dt="2019-10-18T13:24:46.521" v="1351" actId="478"/>
          <ac:picMkLst>
            <pc:docMk/>
            <pc:sldMk cId="149855016" sldId="315"/>
            <ac:picMk id="3074" creationId="{3DB42912-5FFD-42EC-9794-4AA58E939D5F}"/>
          </ac:picMkLst>
        </pc:picChg>
        <pc:cxnChg chg="add mod">
          <ac:chgData name="Peter Francis" userId="188b86ff-ac58-4163-8215-e368a2fcbed4" providerId="ADAL" clId="{D8CDC9A1-EBFF-4862-9FA5-75A215FA4600}" dt="2019-10-22T09:02:05.377" v="2207" actId="1076"/>
          <ac:cxnSpMkLst>
            <pc:docMk/>
            <pc:sldMk cId="149855016" sldId="315"/>
            <ac:cxnSpMk id="6" creationId="{ED6A4785-B892-41BB-8890-1A3739091511}"/>
          </ac:cxnSpMkLst>
        </pc:cxnChg>
        <pc:cxnChg chg="add mod">
          <ac:chgData name="Peter Francis" userId="188b86ff-ac58-4163-8215-e368a2fcbed4" providerId="ADAL" clId="{D8CDC9A1-EBFF-4862-9FA5-75A215FA4600}" dt="2019-10-22T09:05:53.610" v="2256" actId="1076"/>
          <ac:cxnSpMkLst>
            <pc:docMk/>
            <pc:sldMk cId="149855016" sldId="315"/>
            <ac:cxnSpMk id="8" creationId="{AE0A3B30-ED3C-4371-8128-F0306BE6769B}"/>
          </ac:cxnSpMkLst>
        </pc:cxnChg>
      </pc:sldChg>
      <pc:sldChg chg="del">
        <pc:chgData name="Peter Francis" userId="188b86ff-ac58-4163-8215-e368a2fcbed4" providerId="ADAL" clId="{D8CDC9A1-EBFF-4862-9FA5-75A215FA4600}" dt="2019-10-22T09:21:00.679" v="2538" actId="2696"/>
        <pc:sldMkLst>
          <pc:docMk/>
          <pc:sldMk cId="4024348712" sldId="316"/>
        </pc:sldMkLst>
      </pc:sldChg>
      <pc:sldChg chg="addSp delSp modSp modTransition modAnim">
        <pc:chgData name="Peter Francis" userId="188b86ff-ac58-4163-8215-e368a2fcbed4" providerId="ADAL" clId="{D8CDC9A1-EBFF-4862-9FA5-75A215FA4600}" dt="2019-10-25T09:30:38.298" v="3971"/>
        <pc:sldMkLst>
          <pc:docMk/>
          <pc:sldMk cId="3122381275" sldId="317"/>
        </pc:sldMkLst>
        <pc:spChg chg="del">
          <ac:chgData name="Peter Francis" userId="188b86ff-ac58-4163-8215-e368a2fcbed4" providerId="ADAL" clId="{D8CDC9A1-EBFF-4862-9FA5-75A215FA4600}" dt="2019-10-22T09:49:17.387" v="2764" actId="478"/>
          <ac:spMkLst>
            <pc:docMk/>
            <pc:sldMk cId="3122381275" sldId="317"/>
            <ac:spMk id="2" creationId="{02953E1A-7247-4AA9-9D54-23470F96BC06}"/>
          </ac:spMkLst>
        </pc:spChg>
        <pc:spChg chg="del">
          <ac:chgData name="Peter Francis" userId="188b86ff-ac58-4163-8215-e368a2fcbed4" providerId="ADAL" clId="{D8CDC9A1-EBFF-4862-9FA5-75A215FA4600}" dt="2019-10-22T09:49:12.001" v="2762" actId="478"/>
          <ac:spMkLst>
            <pc:docMk/>
            <pc:sldMk cId="3122381275" sldId="317"/>
            <ac:spMk id="3" creationId="{89EA4014-6C1C-45AA-8F79-05313EB8CEDD}"/>
          </ac:spMkLst>
        </pc:spChg>
        <pc:spChg chg="add del mod">
          <ac:chgData name="Peter Francis" userId="188b86ff-ac58-4163-8215-e368a2fcbed4" providerId="ADAL" clId="{D8CDC9A1-EBFF-4862-9FA5-75A215FA4600}" dt="2019-10-22T09:49:14.685" v="2763" actId="478"/>
          <ac:spMkLst>
            <pc:docMk/>
            <pc:sldMk cId="3122381275" sldId="317"/>
            <ac:spMk id="6" creationId="{09335FC3-E7F9-4A4E-95FB-E58989FE4158}"/>
          </ac:spMkLst>
        </pc:spChg>
        <pc:spChg chg="add mod">
          <ac:chgData name="Peter Francis" userId="188b86ff-ac58-4163-8215-e368a2fcbed4" providerId="ADAL" clId="{D8CDC9A1-EBFF-4862-9FA5-75A215FA4600}" dt="2019-10-22T09:51:46.838" v="2820" actId="114"/>
          <ac:spMkLst>
            <pc:docMk/>
            <pc:sldMk cId="3122381275" sldId="317"/>
            <ac:spMk id="7" creationId="{1F649C3A-E12D-4B05-9301-4BAA19E8FC3A}"/>
          </ac:spMkLst>
        </pc:spChg>
        <pc:spChg chg="add mod">
          <ac:chgData name="Peter Francis" userId="188b86ff-ac58-4163-8215-e368a2fcbed4" providerId="ADAL" clId="{D8CDC9A1-EBFF-4862-9FA5-75A215FA4600}" dt="2019-10-22T09:52:16.341" v="2831" actId="692"/>
          <ac:spMkLst>
            <pc:docMk/>
            <pc:sldMk cId="3122381275" sldId="317"/>
            <ac:spMk id="8" creationId="{D7602160-0635-4139-8B5A-CDAA07FB66A9}"/>
          </ac:spMkLst>
        </pc:spChg>
        <pc:spChg chg="add mod">
          <ac:chgData name="Peter Francis" userId="188b86ff-ac58-4163-8215-e368a2fcbed4" providerId="ADAL" clId="{D8CDC9A1-EBFF-4862-9FA5-75A215FA4600}" dt="2019-10-22T09:52:59.917" v="2850" actId="692"/>
          <ac:spMkLst>
            <pc:docMk/>
            <pc:sldMk cId="3122381275" sldId="317"/>
            <ac:spMk id="9" creationId="{E6AACE79-7F99-49A1-9875-94ECD06229A5}"/>
          </ac:spMkLst>
        </pc:spChg>
        <pc:spChg chg="add mod">
          <ac:chgData name="Peter Francis" userId="188b86ff-ac58-4163-8215-e368a2fcbed4" providerId="ADAL" clId="{D8CDC9A1-EBFF-4862-9FA5-75A215FA4600}" dt="2019-10-22T09:53:54.007" v="2861" actId="692"/>
          <ac:spMkLst>
            <pc:docMk/>
            <pc:sldMk cId="3122381275" sldId="317"/>
            <ac:spMk id="10" creationId="{41220AA9-99B9-42BF-B1EB-360ADA3407B2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3122381275" sldId="317"/>
            <ac:picMk id="2" creationId="{62CAD902-6080-4000-A032-55552A81EC69}"/>
          </ac:picMkLst>
        </pc:picChg>
        <pc:picChg chg="mod">
          <ac:chgData name="Peter Francis" userId="188b86ff-ac58-4163-8215-e368a2fcbed4" providerId="ADAL" clId="{D8CDC9A1-EBFF-4862-9FA5-75A215FA4600}" dt="2019-10-22T09:49:45.587" v="2766" actId="14100"/>
          <ac:picMkLst>
            <pc:docMk/>
            <pc:sldMk cId="3122381275" sldId="317"/>
            <ac:picMk id="4" creationId="{9B4C1DFE-F208-45B4-ADB4-4F38531DDAB9}"/>
          </ac:picMkLst>
        </pc:picChg>
        <pc:picChg chg="add mod">
          <ac:chgData name="Peter Francis" userId="188b86ff-ac58-4163-8215-e368a2fcbed4" providerId="ADAL" clId="{D8CDC9A1-EBFF-4862-9FA5-75A215FA4600}" dt="2019-10-22T09:56:46.441" v="2887" actId="1076"/>
          <ac:picMkLst>
            <pc:docMk/>
            <pc:sldMk cId="3122381275" sldId="317"/>
            <ac:picMk id="11" creationId="{2B3DEEFD-C419-44F3-AA38-58FFBC003A09}"/>
          </ac:picMkLst>
        </pc:picChg>
        <pc:picChg chg="add mod">
          <ac:chgData name="Peter Francis" userId="188b86ff-ac58-4163-8215-e368a2fcbed4" providerId="ADAL" clId="{D8CDC9A1-EBFF-4862-9FA5-75A215FA4600}" dt="2019-10-22T09:58:28.694" v="2894" actId="1076"/>
          <ac:picMkLst>
            <pc:docMk/>
            <pc:sldMk cId="3122381275" sldId="317"/>
            <ac:picMk id="5122" creationId="{1809B416-D1BE-4D53-B2B5-B425E9728B11}"/>
          </ac:picMkLst>
        </pc:picChg>
      </pc:sldChg>
      <pc:sldChg chg="addSp delSp modSp modTransition modAnim">
        <pc:chgData name="Peter Francis" userId="188b86ff-ac58-4163-8215-e368a2fcbed4" providerId="ADAL" clId="{D8CDC9A1-EBFF-4862-9FA5-75A215FA4600}" dt="2019-10-25T09:30:38.298" v="3971"/>
        <pc:sldMkLst>
          <pc:docMk/>
          <pc:sldMk cId="4052861142" sldId="318"/>
        </pc:sldMkLst>
        <pc:spChg chg="mod">
          <ac:chgData name="Peter Francis" userId="188b86ff-ac58-4163-8215-e368a2fcbed4" providerId="ADAL" clId="{D8CDC9A1-EBFF-4862-9FA5-75A215FA4600}" dt="2019-10-21T13:07:05.290" v="1411" actId="1076"/>
          <ac:spMkLst>
            <pc:docMk/>
            <pc:sldMk cId="4052861142" sldId="318"/>
            <ac:spMk id="2" creationId="{7C33800F-9391-4197-8A7C-49B549082040}"/>
          </ac:spMkLst>
        </pc:spChg>
        <pc:spChg chg="add mod">
          <ac:chgData name="Peter Francis" userId="188b86ff-ac58-4163-8215-e368a2fcbed4" providerId="ADAL" clId="{D8CDC9A1-EBFF-4862-9FA5-75A215FA4600}" dt="2019-10-25T08:33:50.389" v="3968" actId="14100"/>
          <ac:spMkLst>
            <pc:docMk/>
            <pc:sldMk cId="4052861142" sldId="318"/>
            <ac:spMk id="5" creationId="{4C1D8BA4-4B6B-4C2E-8223-8ECA9AA255E8}"/>
          </ac:spMkLst>
        </pc:spChg>
        <pc:spChg chg="add del mod">
          <ac:chgData name="Peter Francis" userId="188b86ff-ac58-4163-8215-e368a2fcbed4" providerId="ADAL" clId="{D8CDC9A1-EBFF-4862-9FA5-75A215FA4600}" dt="2019-10-21T13:07:53.261" v="1418" actId="478"/>
          <ac:spMkLst>
            <pc:docMk/>
            <pc:sldMk cId="4052861142" sldId="318"/>
            <ac:spMk id="5" creationId="{A3FCE264-2A7C-4684-8948-F68BDD67DD15}"/>
          </ac:spMkLst>
        </pc:spChg>
        <pc:spChg chg="add del mod">
          <ac:chgData name="Peter Francis" userId="188b86ff-ac58-4163-8215-e368a2fcbed4" providerId="ADAL" clId="{D8CDC9A1-EBFF-4862-9FA5-75A215FA4600}" dt="2019-10-21T13:08:26.071" v="1424" actId="478"/>
          <ac:spMkLst>
            <pc:docMk/>
            <pc:sldMk cId="4052861142" sldId="318"/>
            <ac:spMk id="6" creationId="{8AEC648A-2A40-48A9-8F3D-F6FB4AA84AB1}"/>
          </ac:spMkLst>
        </pc:spChg>
        <pc:spChg chg="add del mod">
          <ac:chgData name="Peter Francis" userId="188b86ff-ac58-4163-8215-e368a2fcbed4" providerId="ADAL" clId="{D8CDC9A1-EBFF-4862-9FA5-75A215FA4600}" dt="2019-10-21T13:08:35.618" v="1426" actId="478"/>
          <ac:spMkLst>
            <pc:docMk/>
            <pc:sldMk cId="4052861142" sldId="318"/>
            <ac:spMk id="7" creationId="{409CBFFA-E231-48AE-9D93-197389C5C053}"/>
          </ac:spMkLst>
        </pc:spChg>
        <pc:spChg chg="add del mod">
          <ac:chgData name="Peter Francis" userId="188b86ff-ac58-4163-8215-e368a2fcbed4" providerId="ADAL" clId="{D8CDC9A1-EBFF-4862-9FA5-75A215FA4600}" dt="2019-10-21T13:10:42.749" v="1447" actId="478"/>
          <ac:spMkLst>
            <pc:docMk/>
            <pc:sldMk cId="4052861142" sldId="318"/>
            <ac:spMk id="8" creationId="{03867353-21AA-4614-ACAB-A3796B4F2FF6}"/>
          </ac:spMkLst>
        </pc:spChg>
        <pc:spChg chg="add del mod">
          <ac:chgData name="Peter Francis" userId="188b86ff-ac58-4163-8215-e368a2fcbed4" providerId="ADAL" clId="{D8CDC9A1-EBFF-4862-9FA5-75A215FA4600}" dt="2019-10-21T13:11:27.903" v="1450" actId="478"/>
          <ac:spMkLst>
            <pc:docMk/>
            <pc:sldMk cId="4052861142" sldId="318"/>
            <ac:spMk id="9" creationId="{C6BC7687-8F29-46B3-8584-D5B36BEB5577}"/>
          </ac:spMkLst>
        </pc:spChg>
        <pc:spChg chg="add del">
          <ac:chgData name="Peter Francis" userId="188b86ff-ac58-4163-8215-e368a2fcbed4" providerId="ADAL" clId="{D8CDC9A1-EBFF-4862-9FA5-75A215FA4600}" dt="2019-10-21T13:11:24.796" v="1449" actId="478"/>
          <ac:spMkLst>
            <pc:docMk/>
            <pc:sldMk cId="4052861142" sldId="318"/>
            <ac:spMk id="10" creationId="{565F7DA1-2967-4467-A96F-672387D86E6F}"/>
          </ac:spMkLst>
        </pc:spChg>
        <pc:spChg chg="add mod">
          <ac:chgData name="Peter Francis" userId="188b86ff-ac58-4163-8215-e368a2fcbed4" providerId="ADAL" clId="{D8CDC9A1-EBFF-4862-9FA5-75A215FA4600}" dt="2019-10-21T13:11:49.806" v="1457" actId="692"/>
          <ac:spMkLst>
            <pc:docMk/>
            <pc:sldMk cId="4052861142" sldId="318"/>
            <ac:spMk id="11" creationId="{02B6A80E-4056-46E6-BF64-8CF557691117}"/>
          </ac:spMkLst>
        </pc:spChg>
        <pc:spChg chg="add mod">
          <ac:chgData name="Peter Francis" userId="188b86ff-ac58-4163-8215-e368a2fcbed4" providerId="ADAL" clId="{D8CDC9A1-EBFF-4862-9FA5-75A215FA4600}" dt="2019-10-21T13:14:32.445" v="1472" actId="14100"/>
          <ac:spMkLst>
            <pc:docMk/>
            <pc:sldMk cId="4052861142" sldId="318"/>
            <ac:spMk id="12" creationId="{73F1FB7A-9360-4E98-978C-706F3B257C77}"/>
          </ac:spMkLst>
        </pc:spChg>
        <pc:spChg chg="add mod">
          <ac:chgData name="Peter Francis" userId="188b86ff-ac58-4163-8215-e368a2fcbed4" providerId="ADAL" clId="{D8CDC9A1-EBFF-4862-9FA5-75A215FA4600}" dt="2019-10-21T13:17:35.540" v="1557" actId="20577"/>
          <ac:spMkLst>
            <pc:docMk/>
            <pc:sldMk cId="4052861142" sldId="318"/>
            <ac:spMk id="13" creationId="{9273AF1E-B47C-460E-A304-A5FE211A3F36}"/>
          </ac:spMkLst>
        </pc:spChg>
        <pc:picChg chg="add mod">
          <ac:chgData name="Peter Francis" userId="188b86ff-ac58-4163-8215-e368a2fcbed4" providerId="ADAL" clId="{D8CDC9A1-EBFF-4862-9FA5-75A215FA4600}" dt="2019-10-21T13:08:12.011" v="1422" actId="1076"/>
          <ac:picMkLst>
            <pc:docMk/>
            <pc:sldMk cId="4052861142" sldId="318"/>
            <ac:picMk id="3" creationId="{C5DAF4DE-5894-4256-B68D-BABC0F163175}"/>
          </ac:picMkLst>
        </pc:picChg>
        <pc:picChg chg="mod">
          <ac:chgData name="Peter Francis" userId="188b86ff-ac58-4163-8215-e368a2fcbed4" providerId="ADAL" clId="{D8CDC9A1-EBFF-4862-9FA5-75A215FA4600}" dt="2019-10-21T13:07:57.601" v="1419" actId="14100"/>
          <ac:picMkLst>
            <pc:docMk/>
            <pc:sldMk cId="4052861142" sldId="318"/>
            <ac:picMk id="4" creationId="{33ADC572-A2CF-41ED-BDB0-0A654B63D611}"/>
          </ac:picMkLst>
        </pc:pic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4052861142" sldId="318"/>
            <ac:picMk id="6" creationId="{63C592F1-72E1-4C3C-8A22-CC0A279C0859}"/>
          </ac:picMkLst>
        </pc:picChg>
      </pc:sldChg>
      <pc:sldChg chg="addSp delSp modSp modTransition">
        <pc:chgData name="Peter Francis" userId="188b86ff-ac58-4163-8215-e368a2fcbed4" providerId="ADAL" clId="{D8CDC9A1-EBFF-4862-9FA5-75A215FA4600}" dt="2019-10-25T09:30:38.298" v="3971"/>
        <pc:sldMkLst>
          <pc:docMk/>
          <pc:sldMk cId="3845239994" sldId="319"/>
        </pc:sldMkLst>
        <pc:spChg chg="mod">
          <ac:chgData name="Peter Francis" userId="188b86ff-ac58-4163-8215-e368a2fcbed4" providerId="ADAL" clId="{D8CDC9A1-EBFF-4862-9FA5-75A215FA4600}" dt="2019-10-22T10:04:43.019" v="3349" actId="2711"/>
          <ac:spMkLst>
            <pc:docMk/>
            <pc:sldMk cId="3845239994" sldId="319"/>
            <ac:spMk id="2" creationId="{3DAC504C-116B-474E-9C23-D178C4DE9445}"/>
          </ac:spMkLst>
        </pc:spChg>
        <pc:spChg chg="mod">
          <ac:chgData name="Peter Francis" userId="188b86ff-ac58-4163-8215-e368a2fcbed4" providerId="ADAL" clId="{D8CDC9A1-EBFF-4862-9FA5-75A215FA4600}" dt="2019-10-22T10:04:48.018" v="3350" actId="2711"/>
          <ac:spMkLst>
            <pc:docMk/>
            <pc:sldMk cId="3845239994" sldId="319"/>
            <ac:spMk id="3" creationId="{C6C0C2AA-FC32-4705-AABF-5305525E9638}"/>
          </ac:spMkLst>
        </pc:spChg>
        <pc:picChg chg="add mod modCrop">
          <ac:chgData name="Peter Francis" userId="188b86ff-ac58-4163-8215-e368a2fcbed4" providerId="ADAL" clId="{D8CDC9A1-EBFF-4862-9FA5-75A215FA4600}" dt="2019-10-21T13:44:17.967" v="2028" actId="1076"/>
          <ac:picMkLst>
            <pc:docMk/>
            <pc:sldMk cId="3845239994" sldId="319"/>
            <ac:picMk id="4" creationId="{0E4DFBCC-0A4C-4460-B339-DC9E84F35348}"/>
          </ac:picMkLst>
        </pc:pic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3845239994" sldId="319"/>
            <ac:picMk id="5" creationId="{50B549FA-ABE4-44A8-B26F-43833BA220F6}"/>
          </ac:picMkLst>
        </pc:picChg>
        <pc:picChg chg="add mod">
          <ac:chgData name="Peter Francis" userId="188b86ff-ac58-4163-8215-e368a2fcbed4" providerId="ADAL" clId="{D8CDC9A1-EBFF-4862-9FA5-75A215FA4600}" dt="2019-10-21T13:47:45.999" v="2052" actId="1076"/>
          <ac:picMkLst>
            <pc:docMk/>
            <pc:sldMk cId="3845239994" sldId="319"/>
            <ac:picMk id="6" creationId="{E4D52382-0841-4D44-8DB3-AAD9B41E8CC2}"/>
          </ac:picMkLst>
        </pc:picChg>
        <pc:picChg chg="add del">
          <ac:chgData name="Peter Francis" userId="188b86ff-ac58-4163-8215-e368a2fcbed4" providerId="ADAL" clId="{D8CDC9A1-EBFF-4862-9FA5-75A215FA4600}" dt="2019-10-21T13:43:39.307" v="2021" actId="478"/>
          <ac:picMkLst>
            <pc:docMk/>
            <pc:sldMk cId="3845239994" sldId="319"/>
            <ac:picMk id="1026" creationId="{C1205CAA-40B2-4A56-961A-7E2D339A3AF0}"/>
          </ac:picMkLst>
        </pc:picChg>
        <pc:picChg chg="add mod">
          <ac:chgData name="Peter Francis" userId="188b86ff-ac58-4163-8215-e368a2fcbed4" providerId="ADAL" clId="{D8CDC9A1-EBFF-4862-9FA5-75A215FA4600}" dt="2019-10-21T13:47:33.151" v="2049" actId="1076"/>
          <ac:picMkLst>
            <pc:docMk/>
            <pc:sldMk cId="3845239994" sldId="319"/>
            <ac:picMk id="1028" creationId="{9C5C4031-BC0E-41A5-B857-8E55DA1E6ACC}"/>
          </ac:picMkLst>
        </pc:picChg>
        <pc:picChg chg="add mod">
          <ac:chgData name="Peter Francis" userId="188b86ff-ac58-4163-8215-e368a2fcbed4" providerId="ADAL" clId="{D8CDC9A1-EBFF-4862-9FA5-75A215FA4600}" dt="2019-10-21T13:47:35.377" v="2050" actId="1076"/>
          <ac:picMkLst>
            <pc:docMk/>
            <pc:sldMk cId="3845239994" sldId="319"/>
            <ac:picMk id="1030" creationId="{34473B62-BBF5-456F-B978-15479692C5B7}"/>
          </ac:picMkLst>
        </pc:picChg>
        <pc:picChg chg="add mod">
          <ac:chgData name="Peter Francis" userId="188b86ff-ac58-4163-8215-e368a2fcbed4" providerId="ADAL" clId="{D8CDC9A1-EBFF-4862-9FA5-75A215FA4600}" dt="2019-10-21T13:47:38.866" v="2051" actId="1076"/>
          <ac:picMkLst>
            <pc:docMk/>
            <pc:sldMk cId="3845239994" sldId="319"/>
            <ac:picMk id="1032" creationId="{C3C76C4D-01D5-4B34-BEBD-11AE9382156B}"/>
          </ac:picMkLst>
        </pc:picChg>
        <pc:picChg chg="add mod">
          <ac:chgData name="Peter Francis" userId="188b86ff-ac58-4163-8215-e368a2fcbed4" providerId="ADAL" clId="{D8CDC9A1-EBFF-4862-9FA5-75A215FA4600}" dt="2019-10-21T13:47:54.085" v="2053" actId="1440"/>
          <ac:picMkLst>
            <pc:docMk/>
            <pc:sldMk cId="3845239994" sldId="319"/>
            <ac:picMk id="1034" creationId="{A3B7B3C0-0564-477C-8497-62BA154168D1}"/>
          </ac:picMkLst>
        </pc:picChg>
        <pc:picChg chg="add mod">
          <ac:chgData name="Peter Francis" userId="188b86ff-ac58-4163-8215-e368a2fcbed4" providerId="ADAL" clId="{D8CDC9A1-EBFF-4862-9FA5-75A215FA4600}" dt="2019-10-21T13:49:38.034" v="2057" actId="1076"/>
          <ac:picMkLst>
            <pc:docMk/>
            <pc:sldMk cId="3845239994" sldId="319"/>
            <ac:picMk id="1036" creationId="{A3DEEED4-EBED-4F7C-9195-FF6A623F03FF}"/>
          </ac:picMkLst>
        </pc:picChg>
      </pc:sldChg>
      <pc:sldChg chg="addSp delSp modSp add modTransition">
        <pc:chgData name="Peter Francis" userId="188b86ff-ac58-4163-8215-e368a2fcbed4" providerId="ADAL" clId="{D8CDC9A1-EBFF-4862-9FA5-75A215FA4600}" dt="2019-10-25T09:30:38.298" v="3971"/>
        <pc:sldMkLst>
          <pc:docMk/>
          <pc:sldMk cId="3887536589" sldId="320"/>
        </pc:sldMkLst>
        <pc:spChg chg="mod">
          <ac:chgData name="Peter Francis" userId="188b86ff-ac58-4163-8215-e368a2fcbed4" providerId="ADAL" clId="{D8CDC9A1-EBFF-4862-9FA5-75A215FA4600}" dt="2019-10-21T13:31:02.276" v="1703" actId="113"/>
          <ac:spMkLst>
            <pc:docMk/>
            <pc:sldMk cId="3887536589" sldId="320"/>
            <ac:spMk id="2" creationId="{5E774B5F-C807-40E5-BEAF-C91459D01C50}"/>
          </ac:spMkLst>
        </pc:spChg>
        <pc:spChg chg="del">
          <ac:chgData name="Peter Francis" userId="188b86ff-ac58-4163-8215-e368a2fcbed4" providerId="ADAL" clId="{D8CDC9A1-EBFF-4862-9FA5-75A215FA4600}" dt="2019-10-21T13:31:31.502" v="1705" actId="478"/>
          <ac:spMkLst>
            <pc:docMk/>
            <pc:sldMk cId="3887536589" sldId="320"/>
            <ac:spMk id="3" creationId="{AA8F5A73-BD8C-4ACF-A8B6-E8ED169C6353}"/>
          </ac:spMkLst>
        </pc:spChg>
        <pc:spChg chg="add mod">
          <ac:chgData name="Peter Francis" userId="188b86ff-ac58-4163-8215-e368a2fcbed4" providerId="ADAL" clId="{D8CDC9A1-EBFF-4862-9FA5-75A215FA4600}" dt="2019-10-25T08:33:59.733" v="3970" actId="1076"/>
          <ac:spMkLst>
            <pc:docMk/>
            <pc:sldMk cId="3887536589" sldId="320"/>
            <ac:spMk id="5" creationId="{EF330FBD-4ED9-465D-BFC1-E338AF8CE219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3887536589" sldId="320"/>
            <ac:picMk id="3" creationId="{246DEEAD-9804-4460-B2A2-BD8E5EA28930}"/>
          </ac:picMkLst>
        </pc:picChg>
        <pc:picChg chg="add mod">
          <ac:chgData name="Peter Francis" userId="188b86ff-ac58-4163-8215-e368a2fcbed4" providerId="ADAL" clId="{D8CDC9A1-EBFF-4862-9FA5-75A215FA4600}" dt="2019-10-21T13:31:40.295" v="1709" actId="1076"/>
          <ac:picMkLst>
            <pc:docMk/>
            <pc:sldMk cId="3887536589" sldId="320"/>
            <ac:picMk id="4" creationId="{D8356B89-F23E-4AB2-80C4-16810783F6C1}"/>
          </ac:picMkLst>
        </pc:picChg>
      </pc:sldChg>
      <pc:sldChg chg="add del">
        <pc:chgData name="Peter Francis" userId="188b86ff-ac58-4163-8215-e368a2fcbed4" providerId="ADAL" clId="{D8CDC9A1-EBFF-4862-9FA5-75A215FA4600}" dt="2019-10-22T08:39:22.315" v="2071" actId="2696"/>
        <pc:sldMkLst>
          <pc:docMk/>
          <pc:sldMk cId="796303349" sldId="321"/>
        </pc:sldMkLst>
      </pc:sldChg>
      <pc:sldChg chg="addSp modSp add modTransition">
        <pc:chgData name="Peter Francis" userId="188b86ff-ac58-4163-8215-e368a2fcbed4" providerId="ADAL" clId="{D8CDC9A1-EBFF-4862-9FA5-75A215FA4600}" dt="2019-10-25T09:30:38.298" v="3971"/>
        <pc:sldMkLst>
          <pc:docMk/>
          <pc:sldMk cId="2518860779" sldId="322"/>
        </pc:sldMkLst>
        <pc:spChg chg="mod">
          <ac:chgData name="Peter Francis" userId="188b86ff-ac58-4163-8215-e368a2fcbed4" providerId="ADAL" clId="{D8CDC9A1-EBFF-4862-9FA5-75A215FA4600}" dt="2019-10-22T08:39:47.489" v="2099" actId="1076"/>
          <ac:spMkLst>
            <pc:docMk/>
            <pc:sldMk cId="2518860779" sldId="322"/>
            <ac:spMk id="2" creationId="{00000000-0000-0000-0000-000000000000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2518860779" sldId="322"/>
            <ac:picMk id="4" creationId="{036750C6-D810-4C2D-8BCD-58DCC7E2949B}"/>
          </ac:picMkLst>
        </pc:picChg>
      </pc:sldChg>
      <pc:sldChg chg="add del">
        <pc:chgData name="Peter Francis" userId="188b86ff-ac58-4163-8215-e368a2fcbed4" providerId="ADAL" clId="{D8CDC9A1-EBFF-4862-9FA5-75A215FA4600}" dt="2019-10-22T08:54:36.039" v="2177" actId="2696"/>
        <pc:sldMkLst>
          <pc:docMk/>
          <pc:sldMk cId="2059242222" sldId="323"/>
        </pc:sldMkLst>
      </pc:sldChg>
      <pc:sldChg chg="add del setBg">
        <pc:chgData name="Peter Francis" userId="188b86ff-ac58-4163-8215-e368a2fcbed4" providerId="ADAL" clId="{D8CDC9A1-EBFF-4862-9FA5-75A215FA4600}" dt="2019-10-22T08:54:23.893" v="2174" actId="2696"/>
        <pc:sldMkLst>
          <pc:docMk/>
          <pc:sldMk cId="2325296046" sldId="323"/>
        </pc:sldMkLst>
      </pc:sldChg>
      <pc:sldChg chg="modSp add del">
        <pc:chgData name="Peter Francis" userId="188b86ff-ac58-4163-8215-e368a2fcbed4" providerId="ADAL" clId="{D8CDC9A1-EBFF-4862-9FA5-75A215FA4600}" dt="2019-10-22T09:31:22.178" v="2668" actId="2696"/>
        <pc:sldMkLst>
          <pc:docMk/>
          <pc:sldMk cId="1295966973" sldId="324"/>
        </pc:sldMkLst>
        <pc:spChg chg="mod">
          <ac:chgData name="Peter Francis" userId="188b86ff-ac58-4163-8215-e368a2fcbed4" providerId="ADAL" clId="{D8CDC9A1-EBFF-4862-9FA5-75A215FA4600}" dt="2019-10-22T09:28:57.841" v="2632" actId="1076"/>
          <ac:spMkLst>
            <pc:docMk/>
            <pc:sldMk cId="1295966973" sldId="324"/>
            <ac:spMk id="2" creationId="{875B250A-C18B-4BE1-A206-F0D4B923E51E}"/>
          </ac:spMkLst>
        </pc:spChg>
        <pc:spChg chg="mod">
          <ac:chgData name="Peter Francis" userId="188b86ff-ac58-4163-8215-e368a2fcbed4" providerId="ADAL" clId="{D8CDC9A1-EBFF-4862-9FA5-75A215FA4600}" dt="2019-10-22T09:28:36.155" v="2631" actId="20577"/>
          <ac:spMkLst>
            <pc:docMk/>
            <pc:sldMk cId="1295966973" sldId="324"/>
            <ac:spMk id="3" creationId="{0385DED8-D035-4477-88F6-B5B978A71B1E}"/>
          </ac:spMkLst>
        </pc:spChg>
      </pc:sldChg>
      <pc:sldChg chg="modSp add del">
        <pc:chgData name="Peter Francis" userId="188b86ff-ac58-4163-8215-e368a2fcbed4" providerId="ADAL" clId="{D8CDC9A1-EBFF-4862-9FA5-75A215FA4600}" dt="2019-10-22T09:29:27.656" v="2637" actId="2696"/>
        <pc:sldMkLst>
          <pc:docMk/>
          <pc:sldMk cId="2633035669" sldId="325"/>
        </pc:sldMkLst>
        <pc:spChg chg="mod">
          <ac:chgData name="Peter Francis" userId="188b86ff-ac58-4163-8215-e368a2fcbed4" providerId="ADAL" clId="{D8CDC9A1-EBFF-4862-9FA5-75A215FA4600}" dt="2019-10-22T09:21:14.619" v="2539" actId="207"/>
          <ac:spMkLst>
            <pc:docMk/>
            <pc:sldMk cId="2633035669" sldId="325"/>
            <ac:spMk id="3" creationId="{0385DED8-D035-4477-88F6-B5B978A71B1E}"/>
          </ac:spMkLst>
        </pc:spChg>
      </pc:sldChg>
      <pc:sldChg chg="add del setBg">
        <pc:chgData name="Peter Francis" userId="188b86ff-ac58-4163-8215-e368a2fcbed4" providerId="ADAL" clId="{D8CDC9A1-EBFF-4862-9FA5-75A215FA4600}" dt="2019-10-22T09:20:54.695" v="2536"/>
        <pc:sldMkLst>
          <pc:docMk/>
          <pc:sldMk cId="2848240802" sldId="325"/>
        </pc:sldMkLst>
      </pc:sldChg>
      <pc:sldChg chg="add del">
        <pc:chgData name="Peter Francis" userId="188b86ff-ac58-4163-8215-e368a2fcbed4" providerId="ADAL" clId="{D8CDC9A1-EBFF-4862-9FA5-75A215FA4600}" dt="2019-10-22T09:29:24.838" v="2636" actId="2696"/>
        <pc:sldMkLst>
          <pc:docMk/>
          <pc:sldMk cId="3187599375" sldId="326"/>
        </pc:sldMkLst>
      </pc:sldChg>
      <pc:sldChg chg="add del">
        <pc:chgData name="Peter Francis" userId="188b86ff-ac58-4163-8215-e368a2fcbed4" providerId="ADAL" clId="{D8CDC9A1-EBFF-4862-9FA5-75A215FA4600}" dt="2019-10-22T09:31:41.318" v="2672" actId="2696"/>
        <pc:sldMkLst>
          <pc:docMk/>
          <pc:sldMk cId="2540605959" sldId="327"/>
        </pc:sldMkLst>
      </pc:sldChg>
      <pc:sldChg chg="add del setBg">
        <pc:chgData name="Peter Francis" userId="188b86ff-ac58-4163-8215-e368a2fcbed4" providerId="ADAL" clId="{D8CDC9A1-EBFF-4862-9FA5-75A215FA4600}" dt="2019-10-22T09:29:18.070" v="2634" actId="2696"/>
        <pc:sldMkLst>
          <pc:docMk/>
          <pc:sldMk cId="3266097053" sldId="327"/>
        </pc:sldMkLst>
      </pc:sldChg>
      <pc:sldChg chg="add del">
        <pc:chgData name="Peter Francis" userId="188b86ff-ac58-4163-8215-e368a2fcbed4" providerId="ADAL" clId="{D8CDC9A1-EBFF-4862-9FA5-75A215FA4600}" dt="2019-10-22T09:29:35.317" v="2640" actId="2696"/>
        <pc:sldMkLst>
          <pc:docMk/>
          <pc:sldMk cId="3147935381" sldId="328"/>
        </pc:sldMkLst>
      </pc:sldChg>
      <pc:sldChg chg="add del">
        <pc:chgData name="Peter Francis" userId="188b86ff-ac58-4163-8215-e368a2fcbed4" providerId="ADAL" clId="{D8CDC9A1-EBFF-4862-9FA5-75A215FA4600}" dt="2019-10-22T09:31:26.958" v="2669" actId="2696"/>
        <pc:sldMkLst>
          <pc:docMk/>
          <pc:sldMk cId="582500681" sldId="329"/>
        </pc:sldMkLst>
      </pc:sldChg>
      <pc:sldChg chg="addSp modSp add modTransition">
        <pc:chgData name="Peter Francis" userId="188b86ff-ac58-4163-8215-e368a2fcbed4" providerId="ADAL" clId="{D8CDC9A1-EBFF-4862-9FA5-75A215FA4600}" dt="2019-10-25T09:30:38.298" v="3971"/>
        <pc:sldMkLst>
          <pc:docMk/>
          <pc:sldMk cId="1520400229" sldId="330"/>
        </pc:sldMkLst>
        <pc:spChg chg="mod">
          <ac:chgData name="Peter Francis" userId="188b86ff-ac58-4163-8215-e368a2fcbed4" providerId="ADAL" clId="{D8CDC9A1-EBFF-4862-9FA5-75A215FA4600}" dt="2019-10-22T09:30:52.225" v="2666" actId="20577"/>
          <ac:spMkLst>
            <pc:docMk/>
            <pc:sldMk cId="1520400229" sldId="330"/>
            <ac:spMk id="3" creationId="{0385DED8-D035-4477-88F6-B5B978A71B1E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1520400229" sldId="330"/>
            <ac:picMk id="4" creationId="{7F4F57D0-B519-4F97-969F-89EBDBB86F95}"/>
          </ac:picMkLst>
        </pc:picChg>
      </pc:sldChg>
      <pc:sldChg chg="addSp modSp add modTransition">
        <pc:chgData name="Peter Francis" userId="188b86ff-ac58-4163-8215-e368a2fcbed4" providerId="ADAL" clId="{D8CDC9A1-EBFF-4862-9FA5-75A215FA4600}" dt="2019-10-25T09:30:38.298" v="3971"/>
        <pc:sldMkLst>
          <pc:docMk/>
          <pc:sldMk cId="387923278" sldId="331"/>
        </pc:sldMkLst>
        <pc:spChg chg="mod">
          <ac:chgData name="Peter Francis" userId="188b86ff-ac58-4163-8215-e368a2fcbed4" providerId="ADAL" clId="{D8CDC9A1-EBFF-4862-9FA5-75A215FA4600}" dt="2019-10-22T09:32:32.595" v="2673" actId="207"/>
          <ac:spMkLst>
            <pc:docMk/>
            <pc:sldMk cId="387923278" sldId="331"/>
            <ac:spMk id="3" creationId="{0385DED8-D035-4477-88F6-B5B978A71B1E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387923278" sldId="331"/>
            <ac:picMk id="4" creationId="{7891EE7F-0FA3-46F9-99EE-5DD74DFED1EA}"/>
          </ac:picMkLst>
        </pc:picChg>
      </pc:sldChg>
      <pc:sldChg chg="addSp modSp add modTransition">
        <pc:chgData name="Peter Francis" userId="188b86ff-ac58-4163-8215-e368a2fcbed4" providerId="ADAL" clId="{D8CDC9A1-EBFF-4862-9FA5-75A215FA4600}" dt="2019-10-25T09:30:38.298" v="3971"/>
        <pc:sldMkLst>
          <pc:docMk/>
          <pc:sldMk cId="2196576752" sldId="332"/>
        </pc:sldMkLst>
        <pc:spChg chg="mod">
          <ac:chgData name="Peter Francis" userId="188b86ff-ac58-4163-8215-e368a2fcbed4" providerId="ADAL" clId="{D8CDC9A1-EBFF-4862-9FA5-75A215FA4600}" dt="2019-10-22T09:36:26.122" v="2674" actId="207"/>
          <ac:spMkLst>
            <pc:docMk/>
            <pc:sldMk cId="2196576752" sldId="332"/>
            <ac:spMk id="3" creationId="{0385DED8-D035-4477-88F6-B5B978A71B1E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2196576752" sldId="332"/>
            <ac:picMk id="4" creationId="{59447E39-1F85-4D2A-B74F-C3FDBDDF5715}"/>
          </ac:picMkLst>
        </pc:picChg>
      </pc:sldChg>
      <pc:sldChg chg="addSp modSp add modTransition">
        <pc:chgData name="Peter Francis" userId="188b86ff-ac58-4163-8215-e368a2fcbed4" providerId="ADAL" clId="{D8CDC9A1-EBFF-4862-9FA5-75A215FA4600}" dt="2019-10-25T09:30:38.298" v="3971"/>
        <pc:sldMkLst>
          <pc:docMk/>
          <pc:sldMk cId="1588033621" sldId="333"/>
        </pc:sldMkLst>
        <pc:spChg chg="mod">
          <ac:chgData name="Peter Francis" userId="188b86ff-ac58-4163-8215-e368a2fcbed4" providerId="ADAL" clId="{D8CDC9A1-EBFF-4862-9FA5-75A215FA4600}" dt="2019-10-22T09:36:41.097" v="2675" actId="207"/>
          <ac:spMkLst>
            <pc:docMk/>
            <pc:sldMk cId="1588033621" sldId="333"/>
            <ac:spMk id="3" creationId="{0385DED8-D035-4477-88F6-B5B978A71B1E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1588033621" sldId="333"/>
            <ac:picMk id="4" creationId="{B23E1B8C-C439-4D31-A7F7-E3F52304922D}"/>
          </ac:picMkLst>
        </pc:picChg>
      </pc:sldChg>
      <pc:sldChg chg="add del">
        <pc:chgData name="Peter Francis" userId="188b86ff-ac58-4163-8215-e368a2fcbed4" providerId="ADAL" clId="{D8CDC9A1-EBFF-4862-9FA5-75A215FA4600}" dt="2019-10-22T09:40:15.543" v="2678" actId="2696"/>
        <pc:sldMkLst>
          <pc:docMk/>
          <pc:sldMk cId="3934646638" sldId="334"/>
        </pc:sldMkLst>
      </pc:sldChg>
      <pc:sldChg chg="addSp delSp modSp add modTransition modAnim">
        <pc:chgData name="Peter Francis" userId="188b86ff-ac58-4163-8215-e368a2fcbed4" providerId="ADAL" clId="{D8CDC9A1-EBFF-4862-9FA5-75A215FA4600}" dt="2019-10-25T09:30:38.298" v="3971"/>
        <pc:sldMkLst>
          <pc:docMk/>
          <pc:sldMk cId="3450500897" sldId="335"/>
        </pc:sldMkLst>
        <pc:spChg chg="mod">
          <ac:chgData name="Peter Francis" userId="188b86ff-ac58-4163-8215-e368a2fcbed4" providerId="ADAL" clId="{D8CDC9A1-EBFF-4862-9FA5-75A215FA4600}" dt="2019-10-22T09:40:49.523" v="2698" actId="20577"/>
          <ac:spMkLst>
            <pc:docMk/>
            <pc:sldMk cId="3450500897" sldId="335"/>
            <ac:spMk id="2" creationId="{00000000-0000-0000-0000-000000000000}"/>
          </ac:spMkLst>
        </pc:spChg>
        <pc:spChg chg="add mod">
          <ac:chgData name="Peter Francis" userId="188b86ff-ac58-4163-8215-e368a2fcbed4" providerId="ADAL" clId="{D8CDC9A1-EBFF-4862-9FA5-75A215FA4600}" dt="2019-10-22T09:41:49.225" v="2702" actId="1076"/>
          <ac:spMkLst>
            <pc:docMk/>
            <pc:sldMk cId="3450500897" sldId="335"/>
            <ac:spMk id="4" creationId="{C5F84B28-502A-4230-ACE9-57A9C7FB8491}"/>
          </ac:spMkLst>
        </pc:spChg>
        <pc:spChg chg="mod">
          <ac:chgData name="Peter Francis" userId="188b86ff-ac58-4163-8215-e368a2fcbed4" providerId="ADAL" clId="{D8CDC9A1-EBFF-4862-9FA5-75A215FA4600}" dt="2019-10-22T09:40:58.320" v="2699" actId="1076"/>
          <ac:spMkLst>
            <pc:docMk/>
            <pc:sldMk cId="3450500897" sldId="335"/>
            <ac:spMk id="6" creationId="{6E68B824-C9FB-4B44-84D2-EF7DE41AFB14}"/>
          </ac:spMkLst>
        </pc:spChg>
        <pc:graphicFrameChg chg="add del">
          <ac:chgData name="Peter Francis" userId="188b86ff-ac58-4163-8215-e368a2fcbed4" providerId="ADAL" clId="{D8CDC9A1-EBFF-4862-9FA5-75A215FA4600}" dt="2019-10-22T09:43:24.250" v="2704" actId="478"/>
          <ac:graphicFrameMkLst>
            <pc:docMk/>
            <pc:sldMk cId="3450500897" sldId="335"/>
            <ac:graphicFrameMk id="8" creationId="{EEB3D8A1-F81C-4685-AA31-FF23E8BF949B}"/>
          </ac:graphicFrameMkLst>
        </pc:graphicFrameChg>
        <pc:graphicFrameChg chg="add mod">
          <ac:chgData name="Peter Francis" userId="188b86ff-ac58-4163-8215-e368a2fcbed4" providerId="ADAL" clId="{D8CDC9A1-EBFF-4862-9FA5-75A215FA4600}" dt="2019-10-22T09:44:57.859" v="2717" actId="1076"/>
          <ac:graphicFrameMkLst>
            <pc:docMk/>
            <pc:sldMk cId="3450500897" sldId="335"/>
            <ac:graphicFrameMk id="10" creationId="{E4F0F42F-107A-4C5A-BAF4-5B1B281C85D8}"/>
          </ac:graphicFrameMkLst>
        </pc:graphicFrameChg>
        <pc:picChg chg="add mod">
          <ac:chgData name="Peter Francis" userId="188b86ff-ac58-4163-8215-e368a2fcbed4" providerId="ADAL" clId="{D8CDC9A1-EBFF-4862-9FA5-75A215FA4600}" dt="2019-10-22T09:40:39.436" v="2682" actId="1076"/>
          <ac:picMkLst>
            <pc:docMk/>
            <pc:sldMk cId="3450500897" sldId="335"/>
            <ac:picMk id="7" creationId="{A448984C-4E51-4971-9EAF-957F35856ACE}"/>
          </ac:picMkLst>
        </pc:pic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3450500897" sldId="335"/>
            <ac:picMk id="8" creationId="{A551CA59-8DEC-4E8F-91E5-539AB0234666}"/>
          </ac:picMkLst>
        </pc:picChg>
        <pc:picChg chg="add del">
          <ac:chgData name="Peter Francis" userId="188b86ff-ac58-4163-8215-e368a2fcbed4" providerId="ADAL" clId="{D8CDC9A1-EBFF-4862-9FA5-75A215FA4600}" dt="2019-10-22T09:43:33.853" v="2706" actId="478"/>
          <ac:picMkLst>
            <pc:docMk/>
            <pc:sldMk cId="3450500897" sldId="335"/>
            <ac:picMk id="9" creationId="{82CA141F-D45D-4BAB-909A-7EC98F8A2269}"/>
          </ac:picMkLst>
        </pc:picChg>
      </pc:sldChg>
      <pc:sldChg chg="add del">
        <pc:chgData name="Peter Francis" userId="188b86ff-ac58-4163-8215-e368a2fcbed4" providerId="ADAL" clId="{D8CDC9A1-EBFF-4862-9FA5-75A215FA4600}" dt="2019-10-22T09:59:38.534" v="2901" actId="2696"/>
        <pc:sldMkLst>
          <pc:docMk/>
          <pc:sldMk cId="2992988647" sldId="336"/>
        </pc:sldMkLst>
      </pc:sldChg>
      <pc:sldChg chg="addSp modSp add modTransition">
        <pc:chgData name="Peter Francis" userId="188b86ff-ac58-4163-8215-e368a2fcbed4" providerId="ADAL" clId="{D8CDC9A1-EBFF-4862-9FA5-75A215FA4600}" dt="2019-10-25T09:30:38.298" v="3971"/>
        <pc:sldMkLst>
          <pc:docMk/>
          <pc:sldMk cId="3205857690" sldId="337"/>
        </pc:sldMkLst>
        <pc:spChg chg="mod">
          <ac:chgData name="Peter Francis" userId="188b86ff-ac58-4163-8215-e368a2fcbed4" providerId="ADAL" clId="{D8CDC9A1-EBFF-4862-9FA5-75A215FA4600}" dt="2019-10-22T10:00:22.650" v="2943" actId="113"/>
          <ac:spMkLst>
            <pc:docMk/>
            <pc:sldMk cId="3205857690" sldId="337"/>
            <ac:spMk id="3" creationId="{00000000-0000-0000-0000-000000000000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3205857690" sldId="337"/>
            <ac:picMk id="7" creationId="{39C83658-4C0C-490B-A92F-B10482211174}"/>
          </ac:picMkLst>
        </pc:picChg>
      </pc:sldChg>
      <pc:sldChg chg="add del">
        <pc:chgData name="Peter Francis" userId="188b86ff-ac58-4163-8215-e368a2fcbed4" providerId="ADAL" clId="{D8CDC9A1-EBFF-4862-9FA5-75A215FA4600}" dt="2019-10-22T10:01:17.389" v="2946" actId="2696"/>
        <pc:sldMkLst>
          <pc:docMk/>
          <pc:sldMk cId="4147759355" sldId="338"/>
        </pc:sldMkLst>
      </pc:sldChg>
      <pc:sldChg chg="add del setBg">
        <pc:chgData name="Peter Francis" userId="188b86ff-ac58-4163-8215-e368a2fcbed4" providerId="ADAL" clId="{D8CDC9A1-EBFF-4862-9FA5-75A215FA4600}" dt="2019-10-22T10:01:21.925" v="2948" actId="2696"/>
        <pc:sldMkLst>
          <pc:docMk/>
          <pc:sldMk cId="636669188" sldId="339"/>
        </pc:sldMkLst>
      </pc:sldChg>
      <pc:sldChg chg="addSp modSp add modTransition">
        <pc:chgData name="Peter Francis" userId="188b86ff-ac58-4163-8215-e368a2fcbed4" providerId="ADAL" clId="{D8CDC9A1-EBFF-4862-9FA5-75A215FA4600}" dt="2019-10-25T09:30:38.298" v="3971"/>
        <pc:sldMkLst>
          <pc:docMk/>
          <pc:sldMk cId="3916849740" sldId="340"/>
        </pc:sldMkLst>
        <pc:spChg chg="mod">
          <ac:chgData name="Peter Francis" userId="188b86ff-ac58-4163-8215-e368a2fcbed4" providerId="ADAL" clId="{D8CDC9A1-EBFF-4862-9FA5-75A215FA4600}" dt="2019-10-22T10:01:26.865" v="2949" actId="207"/>
          <ac:spMkLst>
            <pc:docMk/>
            <pc:sldMk cId="3916849740" sldId="340"/>
            <ac:spMk id="3" creationId="{0385DED8-D035-4477-88F6-B5B978A71B1E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3916849740" sldId="340"/>
            <ac:picMk id="4" creationId="{40C575E7-FE9C-459F-80B1-2D973EDB7BA7}"/>
          </ac:picMkLst>
        </pc:picChg>
      </pc:sldChg>
      <pc:sldChg chg="addSp modSp add modTransition">
        <pc:chgData name="Peter Francis" userId="188b86ff-ac58-4163-8215-e368a2fcbed4" providerId="ADAL" clId="{D8CDC9A1-EBFF-4862-9FA5-75A215FA4600}" dt="2019-10-25T09:30:38.298" v="3971"/>
        <pc:sldMkLst>
          <pc:docMk/>
          <pc:sldMk cId="1628708238" sldId="341"/>
        </pc:sldMkLst>
        <pc:spChg chg="mod">
          <ac:chgData name="Peter Francis" userId="188b86ff-ac58-4163-8215-e368a2fcbed4" providerId="ADAL" clId="{D8CDC9A1-EBFF-4862-9FA5-75A215FA4600}" dt="2019-10-22T10:01:45.195" v="2964" actId="5793"/>
          <ac:spMkLst>
            <pc:docMk/>
            <pc:sldMk cId="1628708238" sldId="341"/>
            <ac:spMk id="2" creationId="{875B250A-C18B-4BE1-A206-F0D4B923E51E}"/>
          </ac:spMkLst>
        </pc:spChg>
        <pc:spChg chg="mod">
          <ac:chgData name="Peter Francis" userId="188b86ff-ac58-4163-8215-e368a2fcbed4" providerId="ADAL" clId="{D8CDC9A1-EBFF-4862-9FA5-75A215FA4600}" dt="2019-10-22T10:04:17.552" v="3346" actId="20577"/>
          <ac:spMkLst>
            <pc:docMk/>
            <pc:sldMk cId="1628708238" sldId="341"/>
            <ac:spMk id="3" creationId="{0385DED8-D035-4477-88F6-B5B978A71B1E}"/>
          </ac:spMkLst>
        </pc:spChg>
        <pc:picChg chg="add mod">
          <ac:chgData name="Peter Francis" userId="188b86ff-ac58-4163-8215-e368a2fcbed4" providerId="ADAL" clId="{D8CDC9A1-EBFF-4862-9FA5-75A215FA4600}" dt="2019-10-25T09:30:38.298" v="3971"/>
          <ac:picMkLst>
            <pc:docMk/>
            <pc:sldMk cId="1628708238" sldId="341"/>
            <ac:picMk id="4" creationId="{07D71127-892D-43E9-9114-43BD2AF945BB}"/>
          </ac:picMkLst>
        </pc:picChg>
        <pc:picChg chg="mod">
          <ac:chgData name="Peter Francis" userId="188b86ff-ac58-4163-8215-e368a2fcbed4" providerId="ADAL" clId="{D8CDC9A1-EBFF-4862-9FA5-75A215FA4600}" dt="2019-10-22T10:03:27.696" v="3234" actId="1076"/>
          <ac:picMkLst>
            <pc:docMk/>
            <pc:sldMk cId="1628708238" sldId="341"/>
            <ac:picMk id="1040" creationId="{C76D86B8-8084-42B4-A3B7-B2F3365363E2}"/>
          </ac:picMkLst>
        </pc:picChg>
      </pc:sldChg>
      <pc:sldChg chg="add del">
        <pc:chgData name="Peter Francis" userId="188b86ff-ac58-4163-8215-e368a2fcbed4" providerId="ADAL" clId="{D8CDC9A1-EBFF-4862-9FA5-75A215FA4600}" dt="2019-10-22T10:04:31.877" v="3348" actId="2696"/>
        <pc:sldMkLst>
          <pc:docMk/>
          <pc:sldMk cId="34407317" sldId="34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utuni-my.sharepoint.com/personal/lmackay_aut_ac_nz/Documents/Research%20and%20Scholarship/Current%20Outputs/1.%20Under%20Review/NZ%20Barefoot%20Study/Data/NZ%20Barefoot%20Survey%20Frequencies_2018063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'[NZ Barefoot Survey Frequencies_20180630.xlsx]Fig2'!$D$2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'[NZ Barefoot Survey Frequencies_20180630.xlsx]Fig2'!$E$3:$E$9</c:f>
                <c:numCache>
                  <c:formatCode>General</c:formatCode>
                  <c:ptCount val="7"/>
                  <c:pt idx="0">
                    <c:v>2.2503759685883591E-2</c:v>
                  </c:pt>
                  <c:pt idx="1">
                    <c:v>2.7308864979275829E-2</c:v>
                  </c:pt>
                  <c:pt idx="2">
                    <c:v>3.7031686231034852E-2</c:v>
                  </c:pt>
                  <c:pt idx="3">
                    <c:v>5.8215455580317182E-2</c:v>
                  </c:pt>
                  <c:pt idx="4">
                    <c:v>2.9893915523917469E-2</c:v>
                  </c:pt>
                  <c:pt idx="5">
                    <c:v>2.7856101604863084E-2</c:v>
                  </c:pt>
                  <c:pt idx="6">
                    <c:v>2.0779105792255649E-2</c:v>
                  </c:pt>
                </c:numCache>
              </c:numRef>
            </c:plus>
            <c:minus>
              <c:numRef>
                <c:f>'[NZ Barefoot Survey Frequencies_20180630.xlsx]Fig2'!$E$3:$E$9</c:f>
                <c:numCache>
                  <c:formatCode>General</c:formatCode>
                  <c:ptCount val="7"/>
                  <c:pt idx="0">
                    <c:v>2.2503759685883591E-2</c:v>
                  </c:pt>
                  <c:pt idx="1">
                    <c:v>2.7308864979275829E-2</c:v>
                  </c:pt>
                  <c:pt idx="2">
                    <c:v>3.7031686231034852E-2</c:v>
                  </c:pt>
                  <c:pt idx="3">
                    <c:v>5.8215455580317182E-2</c:v>
                  </c:pt>
                  <c:pt idx="4">
                    <c:v>2.9893915523917469E-2</c:v>
                  </c:pt>
                  <c:pt idx="5">
                    <c:v>2.7856101604863084E-2</c:v>
                  </c:pt>
                  <c:pt idx="6">
                    <c:v>2.0779105792255649E-2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'[NZ Barefoot Survey Frequencies_20180630.xlsx]Fig2'!$H$3:$H$9</c:f>
              <c:strCache>
                <c:ptCount val="7"/>
                <c:pt idx="0">
                  <c:v>At home (n=628/700)</c:v>
                </c:pt>
                <c:pt idx="1">
                  <c:v>Physical Education (n=589/704)</c:v>
                </c:pt>
                <c:pt idx="2">
                  <c:v>Sport in General (n=380/694)</c:v>
                </c:pt>
                <c:pt idx="3">
                  <c:v>Track Running (n=264/715)</c:v>
                </c:pt>
                <c:pt idx="4">
                  <c:v>At the Supermarket (n=140/693)</c:v>
                </c:pt>
                <c:pt idx="5">
                  <c:v>At School (n=114/686)</c:v>
                </c:pt>
                <c:pt idx="6">
                  <c:v>On the Bus (n=59/693)</c:v>
                </c:pt>
              </c:strCache>
            </c:strRef>
          </c:cat>
          <c:val>
            <c:numRef>
              <c:f>'[NZ Barefoot Survey Frequencies_20180630.xlsx]Fig2'!$D$3:$D$9</c:f>
              <c:numCache>
                <c:formatCode>0%</c:formatCode>
                <c:ptCount val="7"/>
                <c:pt idx="0">
                  <c:v>0.89714285714285724</c:v>
                </c:pt>
                <c:pt idx="1">
                  <c:v>0.83664772727272729</c:v>
                </c:pt>
                <c:pt idx="2">
                  <c:v>0.54755043227665712</c:v>
                </c:pt>
                <c:pt idx="3">
                  <c:v>0.36923076923076925</c:v>
                </c:pt>
                <c:pt idx="4">
                  <c:v>0.20202020202020204</c:v>
                </c:pt>
                <c:pt idx="5">
                  <c:v>0.16618075801749271</c:v>
                </c:pt>
                <c:pt idx="6">
                  <c:v>8.5137085137085136E-2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9B-47A4-981F-31E733F523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4778304"/>
        <c:axId val="454775024"/>
      </c:barChart>
      <c:catAx>
        <c:axId val="454778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75024"/>
        <c:crosses val="autoZero"/>
        <c:auto val="1"/>
        <c:lblAlgn val="ctr"/>
        <c:lblOffset val="100"/>
        <c:noMultiLvlLbl val="0"/>
      </c:catAx>
      <c:valAx>
        <c:axId val="454775024"/>
        <c:scaling>
          <c:orientation val="minMax"/>
          <c:max val="1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78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 b="1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'[NZ Barefoot Survey Frequencies_20180630.xlsx]Fig3'!$D$2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'[NZ Barefoot Survey Frequencies_20180630.xlsx]Fig3'!$E$3:$E$8</c:f>
                <c:numCache>
                  <c:formatCode>General</c:formatCode>
                  <c:ptCount val="6"/>
                  <c:pt idx="0">
                    <c:v>4.7144637834025623E-2</c:v>
                  </c:pt>
                  <c:pt idx="1">
                    <c:v>5.7576509996465429E-2</c:v>
                  </c:pt>
                  <c:pt idx="2">
                    <c:v>7.1380053121635506E-2</c:v>
                  </c:pt>
                  <c:pt idx="3">
                    <c:v>7.9817202995329808E-2</c:v>
                  </c:pt>
                  <c:pt idx="4">
                    <c:v>7.5302661274556204E-2</c:v>
                  </c:pt>
                  <c:pt idx="5">
                    <c:v>7.7806666282134396E-2</c:v>
                  </c:pt>
                </c:numCache>
              </c:numRef>
            </c:plus>
            <c:minus>
              <c:numRef>
                <c:f>'[NZ Barefoot Survey Frequencies_20180630.xlsx]Fig3'!$E$3:$E$8</c:f>
                <c:numCache>
                  <c:formatCode>General</c:formatCode>
                  <c:ptCount val="6"/>
                  <c:pt idx="0">
                    <c:v>4.7144637834025623E-2</c:v>
                  </c:pt>
                  <c:pt idx="1">
                    <c:v>5.7576509996465429E-2</c:v>
                  </c:pt>
                  <c:pt idx="2">
                    <c:v>7.1380053121635506E-2</c:v>
                  </c:pt>
                  <c:pt idx="3">
                    <c:v>7.9817202995329808E-2</c:v>
                  </c:pt>
                  <c:pt idx="4">
                    <c:v>7.5302661274556204E-2</c:v>
                  </c:pt>
                  <c:pt idx="5">
                    <c:v>7.7806666282134396E-2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'[NZ Barefoot Survey Frequencies_20180630.xlsx]Fig3'!$H$3:$H$8</c:f>
              <c:strCache>
                <c:ptCount val="6"/>
                <c:pt idx="0">
                  <c:v>100m
(n=200/430)</c:v>
                </c:pt>
                <c:pt idx="1">
                  <c:v>200m
(n=118/282)</c:v>
                </c:pt>
                <c:pt idx="2">
                  <c:v>400m
(n=68/178)</c:v>
                </c:pt>
                <c:pt idx="3">
                  <c:v>800m
(n=40/129)</c:v>
                </c:pt>
                <c:pt idx="4">
                  <c:v>1500m
(n=45/145)</c:v>
                </c:pt>
                <c:pt idx="5">
                  <c:v>3000m
(n=21/103)</c:v>
                </c:pt>
              </c:strCache>
            </c:strRef>
          </c:cat>
          <c:val>
            <c:numRef>
              <c:f>'[NZ Barefoot Survey Frequencies_20180630.xlsx]Fig3'!$D$3:$D$8</c:f>
              <c:numCache>
                <c:formatCode>0%</c:formatCode>
                <c:ptCount val="6"/>
                <c:pt idx="0">
                  <c:v>0.46511627906976744</c:v>
                </c:pt>
                <c:pt idx="1">
                  <c:v>0.41843971631205673</c:v>
                </c:pt>
                <c:pt idx="2">
                  <c:v>0.38202247191011235</c:v>
                </c:pt>
                <c:pt idx="3">
                  <c:v>0.31007751937984496</c:v>
                </c:pt>
                <c:pt idx="4">
                  <c:v>0.31034482758620691</c:v>
                </c:pt>
                <c:pt idx="5">
                  <c:v>0.20388349514563106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7B-4A16-815E-4C76310B68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4778304"/>
        <c:axId val="454775024"/>
      </c:barChart>
      <c:catAx>
        <c:axId val="454778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75024"/>
        <c:crosses val="autoZero"/>
        <c:auto val="1"/>
        <c:lblAlgn val="ctr"/>
        <c:lblOffset val="100"/>
        <c:noMultiLvlLbl val="0"/>
      </c:catAx>
      <c:valAx>
        <c:axId val="454775024"/>
        <c:scaling>
          <c:orientation val="minMax"/>
          <c:max val="0.60000000000000009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78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Sheet2!$K$2:$K$10</c:f>
              <c:numCache>
                <c:formatCode>0%</c:formatCode>
                <c:ptCount val="9"/>
                <c:pt idx="0">
                  <c:v>-5.0925925925926069E-2</c:v>
                </c:pt>
                <c:pt idx="1">
                  <c:v>-4.9327354260089634E-2</c:v>
                </c:pt>
                <c:pt idx="2">
                  <c:v>-4.7826086956521692E-2</c:v>
                </c:pt>
                <c:pt idx="3">
                  <c:v>-4.2553191489361736E-2</c:v>
                </c:pt>
                <c:pt idx="4">
                  <c:v>-3.9840637450199064E-2</c:v>
                </c:pt>
                <c:pt idx="5">
                  <c:v>-3.9473684210526258E-2</c:v>
                </c:pt>
                <c:pt idx="6">
                  <c:v>-3.2258064516128962E-2</c:v>
                </c:pt>
                <c:pt idx="7">
                  <c:v>2.3364485981308327E-2</c:v>
                </c:pt>
                <c:pt idx="8">
                  <c:v>4.5662100456621044E-2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A4-4BFA-8E00-FD54BB8D54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3220568"/>
        <c:axId val="328624480"/>
      </c:barChart>
      <c:catAx>
        <c:axId val="29322056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8624480"/>
        <c:crosses val="autoZero"/>
        <c:auto val="1"/>
        <c:lblAlgn val="ctr"/>
        <c:lblOffset val="100"/>
        <c:noMultiLvlLbl val="0"/>
      </c:catAx>
      <c:valAx>
        <c:axId val="328624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2000" b="0" i="0" u="none" strike="noStrike" baseline="0">
                    <a:effectLst/>
                  </a:rPr>
                  <a:t>∆ Stride Length (%)</a:t>
                </a:r>
                <a:endParaRPr lang="en-GB" sz="20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3220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711356885793525"/>
          <c:y val="5.065192580854401E-2"/>
          <c:w val="0.74795776220265631"/>
          <c:h val="0.8778410910315043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Sheet2!$M$2:$M$10</c:f>
              <c:numCache>
                <c:formatCode>0%</c:formatCode>
                <c:ptCount val="9"/>
                <c:pt idx="0">
                  <c:v>-2.7027027027027029E-2</c:v>
                </c:pt>
                <c:pt idx="1">
                  <c:v>1.3793103448275862E-2</c:v>
                </c:pt>
                <c:pt idx="2">
                  <c:v>1.9867549668874173E-2</c:v>
                </c:pt>
                <c:pt idx="3">
                  <c:v>3.3333333333333333E-2</c:v>
                </c:pt>
                <c:pt idx="4">
                  <c:v>3.8167938931297711E-2</c:v>
                </c:pt>
                <c:pt idx="5">
                  <c:v>4.4117647058823532E-2</c:v>
                </c:pt>
                <c:pt idx="6">
                  <c:v>5.8394160583941604E-2</c:v>
                </c:pt>
                <c:pt idx="7">
                  <c:v>7.9136690647482008E-2</c:v>
                </c:pt>
                <c:pt idx="8">
                  <c:v>8.4507042253521125E-2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81-4CBF-AFE8-19A0152BB8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1279120"/>
        <c:axId val="291278728"/>
      </c:barChart>
      <c:catAx>
        <c:axId val="29127912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1278728"/>
        <c:crosses val="autoZero"/>
        <c:auto val="1"/>
        <c:lblAlgn val="ctr"/>
        <c:lblOffset val="100"/>
        <c:noMultiLvlLbl val="0"/>
      </c:catAx>
      <c:valAx>
        <c:axId val="291278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2000" b="0" i="0" baseline="0">
                    <a:effectLst/>
                  </a:rPr>
                  <a:t>∆ Knee Angle (%)</a:t>
                </a:r>
                <a:endParaRPr lang="en-GB" sz="2000">
                  <a:effectLst/>
                </a:endParaRPr>
              </a:p>
            </c:rich>
          </c:tx>
          <c:layout>
            <c:manualLayout>
              <c:xMode val="edge"/>
              <c:yMode val="edge"/>
              <c:x val="1.4232618439175252E-2"/>
              <c:y val="0.314957515903732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1279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81ACF-78BE-4AE9-B545-4B41A6610E96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97FFE-F002-40CC-B23F-9322A76662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017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97FFE-F002-40CC-B23F-9322A766629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173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2DCA4-592D-4E19-ACC9-C7E2D62EF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D235AD-49DA-4894-9301-02195FF955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20604A-18BF-4A20-8BF3-060265A07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54B9-4F25-4F84-88DA-444B881EBD3F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6C825-70E5-42C8-BA1C-C86AD01ED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EDF42B-AB85-4691-82D3-50F7D71D2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CF76-77EB-4E7C-B1A8-5E590A928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645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74BF0-02D0-4A59-92C4-D1E732746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EFA79-79DE-4CD7-9F8F-24EEC1927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D52F9-F962-4F95-BA50-0366B1AD9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54B9-4F25-4F84-88DA-444B881EBD3F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E6A60-79B5-4C3D-AD5E-D7BA4EDFF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EE8FC-A5BC-4C82-8963-BBD4A494F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CF76-77EB-4E7C-B1A8-5E590A928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860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16B581-7B0A-4460-825E-FB6A60ED05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42A9F3-514A-45B1-98FF-3FDF725377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836F8-23F1-41B9-9285-90CAB6BC5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54B9-4F25-4F84-88DA-444B881EBD3F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F43B4-E0D9-43FC-9566-7D18B05D7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F1049-D3BF-416D-A8C9-6C32103D5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CF76-77EB-4E7C-B1A8-5E590A928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601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1AEE2-22B9-4164-8651-130DD015B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483A6-0B9D-43BF-A982-364677040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B79839-9930-4E30-BF64-7967C027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54B9-4F25-4F84-88DA-444B881EBD3F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F7BF76-9765-4741-8C86-0899508DD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11851-C19A-4809-98A3-F7E8E7674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CF76-77EB-4E7C-B1A8-5E590A928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349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E431-3DB6-4111-A721-715DD7676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64C0A-5C21-44F8-85E9-4D02BBF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99ACA-EA64-498D-A788-CD998BD33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54B9-4F25-4F84-88DA-444B881EBD3F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3D7FA-4BFD-46DF-BB57-344B171D9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6EF81-15BB-4E43-8BCB-5FCCBE2AD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CF76-77EB-4E7C-B1A8-5E590A928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717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48A2D-08D9-4154-88F5-F213461FF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8FA76-2D0E-4391-9293-7B3F8EBA23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5B2540-D8E3-4E0F-9BAF-2D857195B1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C8428C-F87F-439E-B3D8-36029AED0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54B9-4F25-4F84-88DA-444B881EBD3F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0D2F43-E3C5-45DF-8E87-A5A818ED4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D02F60-C8DC-4DAB-BF92-84A026C9C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CF76-77EB-4E7C-B1A8-5E590A928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633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BD913-EDE6-4E96-AB3A-90DC1BDC2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E8E18F-BDDA-4369-A1FC-1C84901EC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8B124-AE76-49F9-ABBE-706B5D5C2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9EB1DB-5B50-4EE3-B5B8-DB275DFE7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07DAC7-4DD0-494C-A10E-9BADECB593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C3C74F-9B28-4800-B052-215664239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54B9-4F25-4F84-88DA-444B881EBD3F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8AC682-0DAF-4570-BD26-EEEA1C66D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87F296-A847-4CC6-A51D-66B439817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CF76-77EB-4E7C-B1A8-5E590A928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443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7C5C7-822B-41AE-8BED-41438C852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886A0E-F77F-4307-BD25-B01571F75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54B9-4F25-4F84-88DA-444B881EBD3F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83CE98-2DF4-42F5-89A4-1791C3B88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11794C-F2F8-4E38-AA3B-63DF8D184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CF76-77EB-4E7C-B1A8-5E590A928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633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F35A16-F123-4D55-846E-211807BE7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54B9-4F25-4F84-88DA-444B881EBD3F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9966E4-FADB-4B4F-9729-D41F4B51B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020BD1-3398-4AD8-BF52-91530AD55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CF76-77EB-4E7C-B1A8-5E590A928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955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C47DD-F599-4BC8-A589-8AF8729B6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5C955-5D85-47EF-AAB0-2B5CA7B47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920A7E-BD80-44EB-8D3A-AEAEA6B09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4BC242-CA4E-4782-9F3B-AB0EE7789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54B9-4F25-4F84-88DA-444B881EBD3F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0B5F19-7624-4E04-996B-764E337B1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6749F-D456-44B7-9896-726DC545D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CF76-77EB-4E7C-B1A8-5E590A928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874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F1619-FE85-4584-A581-CD3F08A3A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491993-7B28-4603-AA42-4543BEA788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520608-13C3-4BED-AD1E-2405394494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709576-A4B8-48DA-9F77-1673892D6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54B9-4F25-4F84-88DA-444B881EBD3F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890A46-F033-433C-BF67-146226F4D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AE4E4-90B3-423C-9E27-35CEA3334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BCF76-77EB-4E7C-B1A8-5E590A928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552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97C802-A2FB-4D66-BF8D-0821D5996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9486B6-D2BA-421A-937A-01FA41083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727A4-B04A-4D45-A7D9-159322F004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E54B9-4F25-4F84-88DA-444B881EBD3F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BF9707-8C9A-41C6-BB7A-69A38D2C8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16578-D772-4333-B0B6-0A07DB98C4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BCF76-77EB-4E7C-B1A8-5E590A928C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073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.png"/><Relationship Id="rId3" Type="http://schemas.openxmlformats.org/officeDocument/2006/relationships/audio" Target="../media/media10.m4a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microsoft.com/office/2007/relationships/media" Target="../media/media10.m4a"/><Relationship Id="rId1" Type="http://schemas.openxmlformats.org/officeDocument/2006/relationships/tags" Target="../tags/tag6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jpg"/><Relationship Id="rId10" Type="http://schemas.openxmlformats.org/officeDocument/2006/relationships/image" Target="../media/image36.jp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7" Type="http://schemas.openxmlformats.org/officeDocument/2006/relationships/image" Target="../media/image3.png"/><Relationship Id="rId2" Type="http://schemas.microsoft.com/office/2007/relationships/media" Target="../media/media11.m4a"/><Relationship Id="rId1" Type="http://schemas.openxmlformats.org/officeDocument/2006/relationships/tags" Target="../tags/tag7.xml"/><Relationship Id="rId6" Type="http://schemas.openxmlformats.org/officeDocument/2006/relationships/image" Target="../media/image40.emf"/><Relationship Id="rId5" Type="http://schemas.openxmlformats.org/officeDocument/2006/relationships/image" Target="../media/image39.jpe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audio" Target="../media/media12.m4a"/><Relationship Id="rId7" Type="http://schemas.openxmlformats.org/officeDocument/2006/relationships/image" Target="../media/image42.jpeg"/><Relationship Id="rId2" Type="http://schemas.microsoft.com/office/2007/relationships/media" Target="../media/media12.m4a"/><Relationship Id="rId1" Type="http://schemas.openxmlformats.org/officeDocument/2006/relationships/tags" Target="../tags/tag8.xml"/><Relationship Id="rId6" Type="http://schemas.openxmlformats.org/officeDocument/2006/relationships/image" Target="../media/image41.png"/><Relationship Id="rId5" Type="http://schemas.openxmlformats.org/officeDocument/2006/relationships/image" Target="../media/image23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7" Type="http://schemas.openxmlformats.org/officeDocument/2006/relationships/image" Target="../media/image3.png"/><Relationship Id="rId2" Type="http://schemas.microsoft.com/office/2007/relationships/media" Target="../media/media13.m4a"/><Relationship Id="rId1" Type="http://schemas.openxmlformats.org/officeDocument/2006/relationships/tags" Target="../tags/tag9.xml"/><Relationship Id="rId6" Type="http://schemas.openxmlformats.org/officeDocument/2006/relationships/image" Target="../media/image21.png"/><Relationship Id="rId5" Type="http://schemas.openxmlformats.org/officeDocument/2006/relationships/image" Target="../media/image44.emf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audio" Target="../media/media14.m4a"/><Relationship Id="rId7" Type="http://schemas.openxmlformats.org/officeDocument/2006/relationships/image" Target="../media/image47.jpeg"/><Relationship Id="rId2" Type="http://schemas.microsoft.com/office/2007/relationships/media" Target="../media/media14.m4a"/><Relationship Id="rId1" Type="http://schemas.openxmlformats.org/officeDocument/2006/relationships/tags" Target="../tags/tag10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50.png"/><Relationship Id="rId4" Type="http://schemas.openxmlformats.org/officeDocument/2006/relationships/image" Target="../media/image4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2" Type="http://schemas.microsoft.com/office/2007/relationships/media" Target="../media/media17.m4a"/><Relationship Id="rId1" Type="http://schemas.openxmlformats.org/officeDocument/2006/relationships/tags" Target="../tags/tag11.xml"/><Relationship Id="rId6" Type="http://schemas.openxmlformats.org/officeDocument/2006/relationships/image" Target="../media/image3.png"/><Relationship Id="rId5" Type="http://schemas.openxmlformats.org/officeDocument/2006/relationships/image" Target="../media/image51.emf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7" Type="http://schemas.openxmlformats.org/officeDocument/2006/relationships/image" Target="../media/image3.png"/><Relationship Id="rId2" Type="http://schemas.microsoft.com/office/2007/relationships/media" Target="../media/media18.m4a"/><Relationship Id="rId1" Type="http://schemas.openxmlformats.org/officeDocument/2006/relationships/tags" Target="../tags/tag12.xml"/><Relationship Id="rId6" Type="http://schemas.openxmlformats.org/officeDocument/2006/relationships/image" Target="../media/image53.jpeg"/><Relationship Id="rId5" Type="http://schemas.openxmlformats.org/officeDocument/2006/relationships/image" Target="../media/image52.emf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9.m4a"/><Relationship Id="rId7" Type="http://schemas.openxmlformats.org/officeDocument/2006/relationships/image" Target="../media/image56.png"/><Relationship Id="rId2" Type="http://schemas.microsoft.com/office/2007/relationships/media" Target="../media/media19.m4a"/><Relationship Id="rId1" Type="http://schemas.openxmlformats.org/officeDocument/2006/relationships/tags" Target="../tags/tag13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3.png"/><Relationship Id="rId3" Type="http://schemas.openxmlformats.org/officeDocument/2006/relationships/audio" Target="../media/media2.m4a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1.m4a"/><Relationship Id="rId7" Type="http://schemas.openxmlformats.org/officeDocument/2006/relationships/chart" Target="../charts/chart2.xml"/><Relationship Id="rId2" Type="http://schemas.microsoft.com/office/2007/relationships/media" Target="../media/media21.m4a"/><Relationship Id="rId1" Type="http://schemas.openxmlformats.org/officeDocument/2006/relationships/tags" Target="../tags/tag14.xml"/><Relationship Id="rId6" Type="http://schemas.openxmlformats.org/officeDocument/2006/relationships/image" Target="../media/image14.png"/><Relationship Id="rId5" Type="http://schemas.openxmlformats.org/officeDocument/2006/relationships/chart" Target="../charts/chart1.xml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2.m4a"/><Relationship Id="rId7" Type="http://schemas.openxmlformats.org/officeDocument/2006/relationships/image" Target="../media/image3.png"/><Relationship Id="rId2" Type="http://schemas.microsoft.com/office/2007/relationships/media" Target="../media/media22.m4a"/><Relationship Id="rId1" Type="http://schemas.openxmlformats.org/officeDocument/2006/relationships/tags" Target="../tags/tag15.xml"/><Relationship Id="rId6" Type="http://schemas.openxmlformats.org/officeDocument/2006/relationships/image" Target="../media/image44.emf"/><Relationship Id="rId5" Type="http://schemas.openxmlformats.org/officeDocument/2006/relationships/image" Target="../media/image57.emf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3.m4a"/><Relationship Id="rId7" Type="http://schemas.openxmlformats.org/officeDocument/2006/relationships/image" Target="../media/image59.jpeg"/><Relationship Id="rId2" Type="http://schemas.microsoft.com/office/2007/relationships/media" Target="../media/media23.m4a"/><Relationship Id="rId1" Type="http://schemas.openxmlformats.org/officeDocument/2006/relationships/tags" Target="../tags/tag16.xml"/><Relationship Id="rId6" Type="http://schemas.openxmlformats.org/officeDocument/2006/relationships/image" Target="../media/image48.jpeg"/><Relationship Id="rId5" Type="http://schemas.openxmlformats.org/officeDocument/2006/relationships/image" Target="../media/image58.emf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4.m4a"/><Relationship Id="rId7" Type="http://schemas.openxmlformats.org/officeDocument/2006/relationships/chart" Target="../charts/chart4.xml"/><Relationship Id="rId2" Type="http://schemas.microsoft.com/office/2007/relationships/media" Target="../media/media24.m4a"/><Relationship Id="rId1" Type="http://schemas.openxmlformats.org/officeDocument/2006/relationships/tags" Target="../tags/tag17.xml"/><Relationship Id="rId6" Type="http://schemas.openxmlformats.org/officeDocument/2006/relationships/chart" Target="../charts/chart3.xml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media25.m4a"/><Relationship Id="rId7" Type="http://schemas.openxmlformats.org/officeDocument/2006/relationships/image" Target="../media/image3.png"/><Relationship Id="rId2" Type="http://schemas.microsoft.com/office/2007/relationships/media" Target="../media/media25.m4a"/><Relationship Id="rId1" Type="http://schemas.openxmlformats.org/officeDocument/2006/relationships/tags" Target="../tags/tag18.xml"/><Relationship Id="rId6" Type="http://schemas.openxmlformats.org/officeDocument/2006/relationships/image" Target="../media/image61.emf"/><Relationship Id="rId5" Type="http://schemas.openxmlformats.org/officeDocument/2006/relationships/image" Target="../media/image60.emf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3.png"/><Relationship Id="rId4" Type="http://schemas.openxmlformats.org/officeDocument/2006/relationships/image" Target="../media/image6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6.jpe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65.jpeg"/><Relationship Id="rId11" Type="http://schemas.openxmlformats.org/officeDocument/2006/relationships/image" Target="../media/image3.png"/><Relationship Id="rId5" Type="http://schemas.openxmlformats.org/officeDocument/2006/relationships/image" Target="../media/image64.jpe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.m4a"/><Relationship Id="rId7" Type="http://schemas.openxmlformats.org/officeDocument/2006/relationships/image" Target="../media/image14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3.png"/><Relationship Id="rId2" Type="http://schemas.microsoft.com/office/2007/relationships/media" Target="../media/media6.m4a"/><Relationship Id="rId1" Type="http://schemas.openxmlformats.org/officeDocument/2006/relationships/tags" Target="../tags/tag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7.m4a"/><Relationship Id="rId7" Type="http://schemas.openxmlformats.org/officeDocument/2006/relationships/image" Target="../media/image25.png"/><Relationship Id="rId2" Type="http://schemas.microsoft.com/office/2007/relationships/media" Target="../media/media7.m4a"/><Relationship Id="rId1" Type="http://schemas.openxmlformats.org/officeDocument/2006/relationships/tags" Target="../tags/tag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media8.m4a"/><Relationship Id="rId7" Type="http://schemas.openxmlformats.org/officeDocument/2006/relationships/image" Target="../media/image28.jpeg"/><Relationship Id="rId2" Type="http://schemas.microsoft.com/office/2007/relationships/media" Target="../media/media8.m4a"/><Relationship Id="rId1" Type="http://schemas.openxmlformats.org/officeDocument/2006/relationships/tags" Target="../tags/tag5.xml"/><Relationship Id="rId6" Type="http://schemas.openxmlformats.org/officeDocument/2006/relationships/image" Target="../media/image27.jpeg"/><Relationship Id="rId11" Type="http://schemas.openxmlformats.org/officeDocument/2006/relationships/image" Target="../media/image3.png"/><Relationship Id="rId5" Type="http://schemas.openxmlformats.org/officeDocument/2006/relationships/image" Target="../media/image26.jpeg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51650-0243-4174-9E58-7A1895ACD1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091762"/>
            <a:ext cx="8267330" cy="1264588"/>
          </a:xfrm>
        </p:spPr>
        <p:txBody>
          <a:bodyPr anchor="ctr">
            <a:normAutofit/>
          </a:bodyPr>
          <a:lstStyle/>
          <a:p>
            <a:pPr algn="r"/>
            <a:r>
              <a:rPr lang="en-GB" sz="4800" dirty="0"/>
              <a:t>Even Better than the Real Thing?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B2F324-D69D-4D69-B311-B556F4215D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9107" y="5091763"/>
            <a:ext cx="2974207" cy="1264587"/>
          </a:xfrm>
        </p:spPr>
        <p:txBody>
          <a:bodyPr anchor="ctr">
            <a:normAutofit/>
          </a:bodyPr>
          <a:lstStyle/>
          <a:p>
            <a:pPr algn="l"/>
            <a:r>
              <a:rPr lang="en-GB" sz="2000" dirty="0"/>
              <a:t>Dr. Peter Francis, PhD</a:t>
            </a:r>
          </a:p>
          <a:p>
            <a:pPr algn="l"/>
            <a:r>
              <a:rPr lang="en-GB" sz="2000" dirty="0"/>
              <a:t>Barefoot Strong Summit</a:t>
            </a:r>
          </a:p>
          <a:p>
            <a:pPr algn="l"/>
            <a:r>
              <a:rPr lang="en-GB" sz="2000" dirty="0"/>
              <a:t>October 26 &amp; 27</a:t>
            </a:r>
            <a:r>
              <a:rPr lang="en-GB" sz="2000" baseline="30000" dirty="0"/>
              <a:t>th</a:t>
            </a:r>
            <a:r>
              <a:rPr lang="en-GB" sz="2000" dirty="0"/>
              <a:t> 2019</a:t>
            </a:r>
          </a:p>
        </p:txBody>
      </p:sp>
      <p:pic>
        <p:nvPicPr>
          <p:cNvPr id="1026" name="Picture 2" descr="Image result for barefoot">
            <a:extLst>
              <a:ext uri="{FF2B5EF4-FFF2-40B4-BE49-F238E27FC236}">
                <a16:creationId xmlns:a16="http://schemas.microsoft.com/office/drawing/2014/main" id="{0B1566E2-7640-4302-A78A-D4E48A3D00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98" b="28823"/>
          <a:stretch/>
        </p:blipFill>
        <p:spPr bwMode="auto">
          <a:xfrm>
            <a:off x="860" y="0"/>
            <a:ext cx="12192000" cy="457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E126E481-B945-4179-BD79-05E96E9B2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Image result for vivobarefoot logo">
            <a:extLst>
              <a:ext uri="{FF2B5EF4-FFF2-40B4-BE49-F238E27FC236}">
                <a16:creationId xmlns:a16="http://schemas.microsoft.com/office/drawing/2014/main" id="{5530926F-699D-460A-8327-CB7939B66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42331"/>
            <a:ext cx="3124200" cy="166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B88E975-3219-4906-B21C-DBD3EF8C8F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637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42569"/>
    </mc:Choice>
    <mc:Fallback>
      <p:transition spd="slow" advTm="425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32" y="264932"/>
            <a:ext cx="4950008" cy="3250607"/>
          </a:xfrm>
        </p:spPr>
        <p:txBody>
          <a:bodyPr>
            <a:normAutofit/>
          </a:bodyPr>
          <a:lstStyle/>
          <a:p>
            <a:br>
              <a:rPr lang="en-GB" b="1" dirty="0"/>
            </a:br>
            <a:r>
              <a:rPr lang="en-GB" b="1" dirty="0"/>
              <a:t>Before we begin…spot the difference!</a:t>
            </a:r>
          </a:p>
        </p:txBody>
      </p:sp>
      <p:pic>
        <p:nvPicPr>
          <p:cNvPr id="4" name="Content Placeholder 3" descr="NPSkeletal3 - Critical Attributes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0"/>
          <a:stretch/>
        </p:blipFill>
        <p:spPr>
          <a:xfrm>
            <a:off x="4266157" y="1988343"/>
            <a:ext cx="1700241" cy="149571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r="46213"/>
          <a:stretch/>
        </p:blipFill>
        <p:spPr>
          <a:xfrm>
            <a:off x="4266157" y="341059"/>
            <a:ext cx="1920434" cy="14281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9399" y="341059"/>
            <a:ext cx="1904252" cy="14281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74891" y="3515539"/>
            <a:ext cx="1567083" cy="14587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44987" y="3484056"/>
            <a:ext cx="1490280" cy="1490280"/>
          </a:xfrm>
          <a:prstGeom prst="rect">
            <a:avLst/>
          </a:prstGeom>
        </p:spPr>
      </p:pic>
      <p:pic>
        <p:nvPicPr>
          <p:cNvPr id="10" name="Picture 9" descr="Altra Eve Review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35193" b="20175"/>
          <a:stretch/>
        </p:blipFill>
        <p:spPr>
          <a:xfrm>
            <a:off x="7765743" y="2052564"/>
            <a:ext cx="4136857" cy="11481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68928" y="5117796"/>
            <a:ext cx="1007022" cy="17402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81113" y="5028733"/>
            <a:ext cx="1018027" cy="182926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B6DB30C-8558-4209-B724-E40E5C65754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6670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272"/>
    </mc:Choice>
    <mc:Fallback>
      <p:transition spd="slow" advTm="120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76D02-429E-454E-86A8-DBB563A10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533" y="0"/>
            <a:ext cx="10515600" cy="1325563"/>
          </a:xfrm>
        </p:spPr>
        <p:txBody>
          <a:bodyPr/>
          <a:lstStyle/>
          <a:p>
            <a:r>
              <a:rPr lang="en-GB" b="1" dirty="0"/>
              <a:t>Altered Biotensegrity</a:t>
            </a:r>
          </a:p>
        </p:txBody>
      </p:sp>
      <p:pic>
        <p:nvPicPr>
          <p:cNvPr id="2050" name="Picture 2" descr="Image result for flip flops on hands">
            <a:extLst>
              <a:ext uri="{FF2B5EF4-FFF2-40B4-BE49-F238E27FC236}">
                <a16:creationId xmlns:a16="http://schemas.microsoft.com/office/drawing/2014/main" id="{91D2F8D7-5894-48F4-8628-A31442F0C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295" y="1685826"/>
            <a:ext cx="3779520" cy="377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FCB7B1-FCEE-4487-9F2C-2CABA4F95C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793" y="1199197"/>
            <a:ext cx="7361045" cy="489257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1F4921-DE7D-4D88-8B60-433191CE9D02}"/>
              </a:ext>
            </a:extLst>
          </p:cNvPr>
          <p:cNvSpPr/>
          <p:nvPr/>
        </p:nvSpPr>
        <p:spPr>
          <a:xfrm>
            <a:off x="5734904" y="4982111"/>
            <a:ext cx="139700" cy="196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457F18-4B9A-43F6-8553-1FCF55AB6CD4}"/>
              </a:ext>
            </a:extLst>
          </p:cNvPr>
          <p:cNvSpPr/>
          <p:nvPr/>
        </p:nvSpPr>
        <p:spPr>
          <a:xfrm>
            <a:off x="5925404" y="1902361"/>
            <a:ext cx="298450" cy="190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8E42BB-E1B1-412A-8128-539040052CB2}"/>
              </a:ext>
            </a:extLst>
          </p:cNvPr>
          <p:cNvSpPr/>
          <p:nvPr/>
        </p:nvSpPr>
        <p:spPr>
          <a:xfrm>
            <a:off x="6109554" y="3521611"/>
            <a:ext cx="63500" cy="107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B3461F-8837-4992-8C7A-B873C20A73D8}"/>
              </a:ext>
            </a:extLst>
          </p:cNvPr>
          <p:cNvSpPr txBox="1"/>
          <p:nvPr/>
        </p:nvSpPr>
        <p:spPr>
          <a:xfrm>
            <a:off x="7960078" y="6283683"/>
            <a:ext cx="4058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Smith et al. (2019), </a:t>
            </a:r>
            <a:r>
              <a:rPr lang="en-GB" i="1" dirty="0"/>
              <a:t>JBBM</a:t>
            </a:r>
            <a:r>
              <a:rPr lang="en-GB" dirty="0"/>
              <a:t>, </a:t>
            </a:r>
            <a:r>
              <a:rPr lang="en-GB" b="1" dirty="0"/>
              <a:t>(95) 240 - 248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0B59AA5-87F8-4B64-A853-B0CECCA7F92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7333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010"/>
    </mc:Choice>
    <mc:Fallback>
      <p:transition spd="slow" advTm="960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0A01C-71A6-4E86-9CDD-6470C3081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Altered </a:t>
            </a:r>
            <a:r>
              <a:rPr lang="en-GB" b="1" dirty="0" err="1"/>
              <a:t>Biotensegrity</a:t>
            </a:r>
            <a:r>
              <a:rPr lang="en-GB" b="1" dirty="0"/>
              <a:t>…Running</a:t>
            </a:r>
          </a:p>
        </p:txBody>
      </p:sp>
      <p:pic>
        <p:nvPicPr>
          <p:cNvPr id="4" name="Picture 2" descr="Image result for achilles plantar aponeurosis foot">
            <a:extLst>
              <a:ext uri="{FF2B5EF4-FFF2-40B4-BE49-F238E27FC236}">
                <a16:creationId xmlns:a16="http://schemas.microsoft.com/office/drawing/2014/main" id="{20E152B5-8B17-4757-AEF7-30FC20862A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42"/>
          <a:stretch/>
        </p:blipFill>
        <p:spPr bwMode="auto">
          <a:xfrm>
            <a:off x="6322695" y="1914526"/>
            <a:ext cx="3034666" cy="425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B24133-7A42-4F8F-A5CC-38A610C437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6952"/>
          <a:stretch/>
        </p:blipFill>
        <p:spPr>
          <a:xfrm>
            <a:off x="1676400" y="1660791"/>
            <a:ext cx="4097657" cy="3502709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D6A4785-B892-41BB-8890-1A3739091511}"/>
              </a:ext>
            </a:extLst>
          </p:cNvPr>
          <p:cNvCxnSpPr/>
          <p:nvPr/>
        </p:nvCxnSpPr>
        <p:spPr>
          <a:xfrm>
            <a:off x="8325801" y="1690688"/>
            <a:ext cx="1569720" cy="1310640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Image result for springs">
            <a:extLst>
              <a:ext uri="{FF2B5EF4-FFF2-40B4-BE49-F238E27FC236}">
                <a16:creationId xmlns:a16="http://schemas.microsoft.com/office/drawing/2014/main" id="{B5B7A792-EE33-4098-A9EA-609BF29CE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3118" y="409574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E0A3B30-ED3C-4371-8128-F0306BE6769B}"/>
              </a:ext>
            </a:extLst>
          </p:cNvPr>
          <p:cNvCxnSpPr>
            <a:cxnSpLocks/>
          </p:cNvCxnSpPr>
          <p:nvPr/>
        </p:nvCxnSpPr>
        <p:spPr>
          <a:xfrm>
            <a:off x="1412368" y="2346008"/>
            <a:ext cx="670559" cy="2702900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Image result for bang clip art">
            <a:extLst>
              <a:ext uri="{FF2B5EF4-FFF2-40B4-BE49-F238E27FC236}">
                <a16:creationId xmlns:a16="http://schemas.microsoft.com/office/drawing/2014/main" id="{37CBC46E-5972-494D-929E-85EDDF3FC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927" y="5273409"/>
            <a:ext cx="1287558" cy="121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B05D334-968F-462B-80F2-8E3CD41B72A9}"/>
              </a:ext>
            </a:extLst>
          </p:cNvPr>
          <p:cNvSpPr/>
          <p:nvPr/>
        </p:nvSpPr>
        <p:spPr>
          <a:xfrm>
            <a:off x="3565914" y="6072872"/>
            <a:ext cx="35016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Alexander (1991) 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 Exp </a:t>
            </a:r>
            <a:r>
              <a:rPr lang="en-GB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Biol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55 – 69</a:t>
            </a:r>
          </a:p>
          <a:p>
            <a:r>
              <a:rPr lang="en-GB" dirty="0">
                <a:latin typeface="Calibri" panose="020F0502020204030204" pitchFamily="34" charset="0"/>
                <a:cs typeface="Times New Roman" panose="02020603050405020304" pitchFamily="18" charset="0"/>
              </a:rPr>
              <a:t>Perl (2012) </a:t>
            </a:r>
            <a:r>
              <a:rPr lang="en-GB" i="1" dirty="0">
                <a:latin typeface="Calibri" panose="020F0502020204030204" pitchFamily="34" charset="0"/>
                <a:cs typeface="Times New Roman" panose="02020603050405020304" pitchFamily="18" charset="0"/>
              </a:rPr>
              <a:t>MSSE, </a:t>
            </a:r>
            <a:r>
              <a:rPr lang="en-GB" b="1" dirty="0">
                <a:latin typeface="Calibri" panose="020F0502020204030204" pitchFamily="34" charset="0"/>
                <a:cs typeface="Times New Roman" panose="02020603050405020304" pitchFamily="18" charset="0"/>
              </a:rPr>
              <a:t>(44) 7</a:t>
            </a:r>
            <a:endParaRPr lang="en-GB" b="1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E5B5A17-A17F-42F5-A8AD-B0F98C80101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855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804"/>
    </mc:Choice>
    <mc:Fallback>
      <p:transition spd="slow" advTm="628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8926A-0DA2-46E5-AE6B-078D28E6C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129374"/>
            <a:ext cx="10515600" cy="1325563"/>
          </a:xfrm>
        </p:spPr>
        <p:txBody>
          <a:bodyPr/>
          <a:lstStyle/>
          <a:p>
            <a:r>
              <a:rPr lang="en-GB" b="1" dirty="0"/>
              <a:t>Altered Sensory Input</a:t>
            </a:r>
            <a:r>
              <a:rPr lang="en-GB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5668F6-F006-410C-9C04-37F4DDEBDE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2288" y="1085604"/>
            <a:ext cx="4315362" cy="50379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E690BC-2D4F-4162-85B8-2BF81F5B5730}"/>
              </a:ext>
            </a:extLst>
          </p:cNvPr>
          <p:cNvSpPr txBox="1"/>
          <p:nvPr/>
        </p:nvSpPr>
        <p:spPr>
          <a:xfrm>
            <a:off x="7898131" y="6123542"/>
            <a:ext cx="3779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Stolwijk</a:t>
            </a:r>
            <a:r>
              <a:rPr lang="en-GB" dirty="0"/>
              <a:t> et al. (2013), </a:t>
            </a:r>
            <a:r>
              <a:rPr lang="en-GB" i="1" dirty="0" err="1"/>
              <a:t>PLoS</a:t>
            </a:r>
            <a:r>
              <a:rPr lang="en-GB" i="1" dirty="0"/>
              <a:t> One</a:t>
            </a:r>
            <a:r>
              <a:rPr lang="en-GB" dirty="0"/>
              <a:t>, </a:t>
            </a:r>
            <a:r>
              <a:rPr lang="en-GB" b="1" dirty="0"/>
              <a:t>(8) 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68D8F0-4E03-47B9-A7A9-5198F06253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423" y="1593813"/>
            <a:ext cx="2957896" cy="468391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5F5D517-210B-42BA-AC88-DA8A8EE7FB4D}"/>
              </a:ext>
            </a:extLst>
          </p:cNvPr>
          <p:cNvCxnSpPr/>
          <p:nvPr/>
        </p:nvCxnSpPr>
        <p:spPr>
          <a:xfrm>
            <a:off x="4450080" y="3733800"/>
            <a:ext cx="2912208" cy="0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01B462D-6CE6-430E-B7CE-DED637DF832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9997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989"/>
    </mc:Choice>
    <mc:Fallback>
      <p:transition spd="slow" advTm="107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fatigue of intrinsic foot muscles">
            <a:extLst>
              <a:ext uri="{FF2B5EF4-FFF2-40B4-BE49-F238E27FC236}">
                <a16:creationId xmlns:a16="http://schemas.microsoft.com/office/drawing/2014/main" id="{76E66DAA-2A37-4C82-B575-2AAEC07158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136"/>
          <a:stretch/>
        </p:blipFill>
        <p:spPr bwMode="auto">
          <a:xfrm>
            <a:off x="4563507" y="702467"/>
            <a:ext cx="2000250" cy="414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8E202-8B49-4609-B9B3-847E88B67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Altered Muscle Output…</a:t>
            </a:r>
          </a:p>
        </p:txBody>
      </p:sp>
      <p:pic>
        <p:nvPicPr>
          <p:cNvPr id="5124" name="Picture 4" descr="Image result for foot muscle weakness">
            <a:extLst>
              <a:ext uri="{FF2B5EF4-FFF2-40B4-BE49-F238E27FC236}">
                <a16:creationId xmlns:a16="http://schemas.microsoft.com/office/drawing/2014/main" id="{4B17BBF3-5E52-4162-98FF-EDF8AF4D1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78" y="2012155"/>
            <a:ext cx="3689697" cy="283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mage result for foot muscle arch integrity">
            <a:extLst>
              <a:ext uri="{FF2B5EF4-FFF2-40B4-BE49-F238E27FC236}">
                <a16:creationId xmlns:a16="http://schemas.microsoft.com/office/drawing/2014/main" id="{76FA82AA-0D07-41BA-AE3E-7C26EECC4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090" y="5314951"/>
            <a:ext cx="428625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Image result for human movement muscles">
            <a:extLst>
              <a:ext uri="{FF2B5EF4-FFF2-40B4-BE49-F238E27FC236}">
                <a16:creationId xmlns:a16="http://schemas.microsoft.com/office/drawing/2014/main" id="{00FC3218-6F12-4AD3-9EB3-D0D94C840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8649604" y="747714"/>
            <a:ext cx="2874485" cy="456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BEBB5B2-D746-4152-A653-7DC778B265E1}"/>
              </a:ext>
            </a:extLst>
          </p:cNvPr>
          <p:cNvSpPr/>
          <p:nvPr/>
        </p:nvSpPr>
        <p:spPr>
          <a:xfrm>
            <a:off x="4295775" y="2880360"/>
            <a:ext cx="1532493" cy="1645920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E79FA8-2BC6-48E0-A2D5-85F20E7AF6BA}"/>
              </a:ext>
            </a:extLst>
          </p:cNvPr>
          <p:cNvSpPr txBox="1"/>
          <p:nvPr/>
        </p:nvSpPr>
        <p:spPr>
          <a:xfrm>
            <a:off x="7223760" y="5501640"/>
            <a:ext cx="3867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Rao and Joseph (1992) </a:t>
            </a:r>
            <a:r>
              <a:rPr lang="en-GB" i="1" dirty="0"/>
              <a:t>JBJS</a:t>
            </a:r>
            <a:r>
              <a:rPr lang="en-GB" dirty="0"/>
              <a:t>, </a:t>
            </a:r>
            <a:r>
              <a:rPr lang="en-GB" b="1" dirty="0"/>
              <a:t>74 (4)</a:t>
            </a:r>
          </a:p>
          <a:p>
            <a:r>
              <a:rPr lang="en-GB" dirty="0" err="1"/>
              <a:t>Echarri</a:t>
            </a:r>
            <a:r>
              <a:rPr lang="en-GB" dirty="0"/>
              <a:t> and </a:t>
            </a:r>
            <a:r>
              <a:rPr lang="en-GB" dirty="0" err="1"/>
              <a:t>Forriol</a:t>
            </a:r>
            <a:r>
              <a:rPr lang="en-GB" dirty="0"/>
              <a:t> (2003) </a:t>
            </a:r>
            <a:r>
              <a:rPr lang="en-GB" i="1" dirty="0"/>
              <a:t>JPO</a:t>
            </a:r>
            <a:r>
              <a:rPr lang="en-GB" dirty="0"/>
              <a:t>, </a:t>
            </a:r>
            <a:r>
              <a:rPr lang="en-GB" b="1" dirty="0"/>
              <a:t>12 (2)</a:t>
            </a:r>
          </a:p>
          <a:p>
            <a:r>
              <a:rPr lang="en-GB" dirty="0" err="1"/>
              <a:t>Headlee</a:t>
            </a:r>
            <a:r>
              <a:rPr lang="en-GB" dirty="0"/>
              <a:t> et al. (2008) </a:t>
            </a:r>
            <a:r>
              <a:rPr lang="en-GB" i="1" dirty="0"/>
              <a:t>J. Elect Kin</a:t>
            </a:r>
            <a:r>
              <a:rPr lang="en-GB" b="1" dirty="0"/>
              <a:t>, 18 (3)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64B5CAA-5AF4-47AE-BBE4-7E215FB20F3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8271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1294"/>
    </mc:Choice>
    <mc:Fallback>
      <p:transition spd="slow" advTm="1512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10609-F724-4B07-82BE-F47BFD223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5A614-C152-44E3-9AF2-CC3C262BA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24E78F-6E6F-4423-B920-A540DDB0A7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131" b="21826"/>
          <a:stretch/>
        </p:blipFill>
        <p:spPr>
          <a:xfrm>
            <a:off x="694403" y="0"/>
            <a:ext cx="10026446" cy="22122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A96E62-4F45-4A78-B007-6555CA9B9F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8231" y="2347196"/>
            <a:ext cx="7211525" cy="455505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F1E16AF-FA41-42B4-AE01-2C3825C778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98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516"/>
    </mc:Choice>
    <mc:Fallback>
      <p:transition spd="slow" advTm="1505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soil">
            <a:extLst>
              <a:ext uri="{FF2B5EF4-FFF2-40B4-BE49-F238E27FC236}">
                <a16:creationId xmlns:a16="http://schemas.microsoft.com/office/drawing/2014/main" id="{1F1E6597-418C-4738-92EC-4D3AA4299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717407"/>
            <a:ext cx="12192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5B250A-C18B-4BE1-A206-F0D4B923E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" y="230936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TODAY…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5DED8-D035-4477-88F6-B5B978A71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" y="2450707"/>
            <a:ext cx="6842760" cy="386540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real thing?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impact of footwear on the real thing?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does the data say?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happens when we go back to being barefoot / minimalist?</a:t>
            </a:r>
          </a:p>
        </p:txBody>
      </p:sp>
      <p:pic>
        <p:nvPicPr>
          <p:cNvPr id="1040" name="Picture 16" descr="Image result for evolution of man">
            <a:extLst>
              <a:ext uri="{FF2B5EF4-FFF2-40B4-BE49-F238E27FC236}">
                <a16:creationId xmlns:a16="http://schemas.microsoft.com/office/drawing/2014/main" id="{C76D86B8-8084-42B4-A3B7-B2F336536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645" y="3429000"/>
            <a:ext cx="5507355" cy="18725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9447E39-1F85-4D2A-B74F-C3FDBDDF57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576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048"/>
    </mc:Choice>
    <mc:Fallback>
      <p:transition spd="slow" advTm="17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A639E-7242-4002-AB4A-6286093D0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811" y="236788"/>
            <a:ext cx="10515600" cy="1325563"/>
          </a:xfrm>
        </p:spPr>
        <p:txBody>
          <a:bodyPr/>
          <a:lstStyle/>
          <a:p>
            <a:r>
              <a:rPr lang="en-GB" b="1" dirty="0"/>
              <a:t>Walking is mans best medicine…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191E77-1CC1-4284-A5C2-306E8AB73F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779" y="1353803"/>
            <a:ext cx="9966164" cy="505886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827B6C-D042-41FC-A993-06D478F362DB}"/>
              </a:ext>
            </a:extLst>
          </p:cNvPr>
          <p:cNvSpPr/>
          <p:nvPr/>
        </p:nvSpPr>
        <p:spPr>
          <a:xfrm>
            <a:off x="3818021" y="3220453"/>
            <a:ext cx="6825922" cy="693821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392AFC-6396-4CAD-8335-05297F22B044}"/>
              </a:ext>
            </a:extLst>
          </p:cNvPr>
          <p:cNvCxnSpPr/>
          <p:nvPr/>
        </p:nvCxnSpPr>
        <p:spPr>
          <a:xfrm>
            <a:off x="8871284" y="5005137"/>
            <a:ext cx="1427748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A23E479-5D95-48EA-897F-91F66B836523}"/>
              </a:ext>
            </a:extLst>
          </p:cNvPr>
          <p:cNvCxnSpPr>
            <a:cxnSpLocks/>
          </p:cNvCxnSpPr>
          <p:nvPr/>
        </p:nvCxnSpPr>
        <p:spPr>
          <a:xfrm>
            <a:off x="3962400" y="5005137"/>
            <a:ext cx="3994484" cy="0"/>
          </a:xfrm>
          <a:prstGeom prst="line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251019A-2F31-43D7-A287-D5A0575E14E6}"/>
              </a:ext>
            </a:extLst>
          </p:cNvPr>
          <p:cNvCxnSpPr>
            <a:cxnSpLocks/>
          </p:cNvCxnSpPr>
          <p:nvPr/>
        </p:nvCxnSpPr>
        <p:spPr>
          <a:xfrm>
            <a:off x="8871284" y="6015790"/>
            <a:ext cx="1620253" cy="0"/>
          </a:xfrm>
          <a:prstGeom prst="line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6787BF2-B5F3-4B4A-9AD2-59B6B1EF1DC7}"/>
              </a:ext>
            </a:extLst>
          </p:cNvPr>
          <p:cNvCxnSpPr/>
          <p:nvPr/>
        </p:nvCxnSpPr>
        <p:spPr>
          <a:xfrm>
            <a:off x="3962400" y="6015790"/>
            <a:ext cx="3994484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5968BFA-4F62-4E1F-AF40-AC5BE0348513}"/>
              </a:ext>
            </a:extLst>
          </p:cNvPr>
          <p:cNvSpPr txBox="1"/>
          <p:nvPr/>
        </p:nvSpPr>
        <p:spPr>
          <a:xfrm>
            <a:off x="1026695" y="6383877"/>
            <a:ext cx="5069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Holowka</a:t>
            </a:r>
            <a:r>
              <a:rPr lang="en-GB" dirty="0"/>
              <a:t> et al. (2019) </a:t>
            </a:r>
            <a:r>
              <a:rPr lang="en-GB" i="1" dirty="0"/>
              <a:t>Nature</a:t>
            </a:r>
            <a:r>
              <a:rPr lang="en-GB" dirty="0"/>
              <a:t>,  </a:t>
            </a:r>
            <a:r>
              <a:rPr lang="en-GB" b="1" dirty="0"/>
              <a:t>1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AFCD76A-B1F2-4607-830A-6F5A4664083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1058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6688"/>
    </mc:Choice>
    <mc:Fallback>
      <p:transition spd="slow" advTm="206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CB91E-E924-4561-96B0-0EC6FBF65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400" y="-83065"/>
            <a:ext cx="8331200" cy="1325563"/>
          </a:xfrm>
        </p:spPr>
        <p:txBody>
          <a:bodyPr/>
          <a:lstStyle/>
          <a:p>
            <a:r>
              <a:rPr lang="en-GB" b="1" dirty="0"/>
              <a:t>% of Rearfoot Strike (n=35 runners)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125B4-2413-420E-A4AA-E23629B25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7500" y="1443830"/>
            <a:ext cx="4978400" cy="5210969"/>
          </a:xfrm>
        </p:spPr>
        <p:txBody>
          <a:bodyPr>
            <a:normAutofit/>
          </a:bodyPr>
          <a:lstStyle/>
          <a:p>
            <a:r>
              <a:rPr lang="en-GB" b="1" dirty="0"/>
              <a:t>Cushioned: </a:t>
            </a:r>
            <a:r>
              <a:rPr lang="en-GB" dirty="0"/>
              <a:t>94.3 %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b="1" dirty="0"/>
              <a:t>Cushioned minimalist: </a:t>
            </a:r>
            <a:r>
              <a:rPr lang="en-GB" dirty="0"/>
              <a:t>88.6 %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b="1" dirty="0"/>
              <a:t>Minimalist: </a:t>
            </a:r>
            <a:r>
              <a:rPr lang="en-GB" dirty="0"/>
              <a:t>62.9 %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A15F04-4D19-4577-AF34-2BC971D2D4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588" y="1250435"/>
            <a:ext cx="3606447" cy="5210968"/>
          </a:xfrm>
          <a:prstGeom prst="rect">
            <a:avLst/>
          </a:prstGeom>
        </p:spPr>
      </p:pic>
      <p:pic>
        <p:nvPicPr>
          <p:cNvPr id="1026" name="Picture 2" descr="Image result for barefoot side angle">
            <a:extLst>
              <a:ext uri="{FF2B5EF4-FFF2-40B4-BE49-F238E27FC236}">
                <a16:creationId xmlns:a16="http://schemas.microsoft.com/office/drawing/2014/main" id="{01D21705-0A89-4E46-8BDE-F26FD7A87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625" y="4524218"/>
            <a:ext cx="2648151" cy="149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9A7CB2-A8F3-468E-A90D-652FB8097B3F}"/>
              </a:ext>
            </a:extLst>
          </p:cNvPr>
          <p:cNvSpPr txBox="1"/>
          <p:nvPr/>
        </p:nvSpPr>
        <p:spPr>
          <a:xfrm>
            <a:off x="8696625" y="6110777"/>
            <a:ext cx="2648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Barefoot: </a:t>
            </a:r>
            <a:r>
              <a:rPr lang="en-GB" sz="2800" dirty="0"/>
              <a:t>58.6%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85A1A8-98CB-4870-B5C1-ACB9473C27D6}"/>
              </a:ext>
            </a:extLst>
          </p:cNvPr>
          <p:cNvSpPr txBox="1"/>
          <p:nvPr/>
        </p:nvSpPr>
        <p:spPr>
          <a:xfrm>
            <a:off x="4127500" y="6461403"/>
            <a:ext cx="3994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Hollander et al. (2015) </a:t>
            </a:r>
            <a:r>
              <a:rPr lang="en-GB" i="1" dirty="0" err="1"/>
              <a:t>PLoS</a:t>
            </a:r>
            <a:r>
              <a:rPr lang="en-GB" i="1" dirty="0"/>
              <a:t> One</a:t>
            </a:r>
            <a:r>
              <a:rPr lang="en-GB" dirty="0"/>
              <a:t>, </a:t>
            </a:r>
            <a:r>
              <a:rPr lang="en-GB" b="1" dirty="0"/>
              <a:t>10 (5)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072928-30B3-4A1F-9C64-D838948E578E}"/>
              </a:ext>
            </a:extLst>
          </p:cNvPr>
          <p:cNvSpPr txBox="1"/>
          <p:nvPr/>
        </p:nvSpPr>
        <p:spPr>
          <a:xfrm>
            <a:off x="7441007" y="2060694"/>
            <a:ext cx="44276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Similar findings in 36 children aged 6 – 9-y</a:t>
            </a:r>
            <a:endParaRPr lang="en-GB" sz="2400" dirty="0">
              <a:solidFill>
                <a:srgbClr val="FF0000"/>
              </a:solidFill>
            </a:endParaRPr>
          </a:p>
          <a:p>
            <a:r>
              <a:rPr lang="en-GB" dirty="0">
                <a:solidFill>
                  <a:srgbClr val="FF0000"/>
                </a:solidFill>
              </a:rPr>
              <a:t>Hollander et al. (2014) </a:t>
            </a:r>
            <a:r>
              <a:rPr lang="en-GB" i="1" dirty="0">
                <a:solidFill>
                  <a:srgbClr val="FF0000"/>
                </a:solidFill>
              </a:rPr>
              <a:t>Gait &amp; Posture,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FF0000"/>
                </a:solidFill>
              </a:rPr>
              <a:t>40 (3)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AA8334E2-9E03-49C4-AC4B-78D96171617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9284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220"/>
    </mc:Choice>
    <mc:Fallback>
      <p:transition spd="slow" advTm="110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C6960-120D-48B5-A330-1D1A0D969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84" y="18255"/>
            <a:ext cx="10515600" cy="1325563"/>
          </a:xfrm>
        </p:spPr>
        <p:txBody>
          <a:bodyPr/>
          <a:lstStyle/>
          <a:p>
            <a:r>
              <a:rPr lang="en-GB" b="1" dirty="0"/>
              <a:t>Rearfoot Strike. So what?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A694C-1535-4CE0-880D-F2144439B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10" y="1133952"/>
            <a:ext cx="10515600" cy="4351338"/>
          </a:xfrm>
        </p:spPr>
        <p:txBody>
          <a:bodyPr/>
          <a:lstStyle/>
          <a:p>
            <a:r>
              <a:rPr lang="en-GB" dirty="0"/>
              <a:t>98% of World Championship Marathoners Rearfoot Strike</a:t>
            </a:r>
          </a:p>
          <a:p>
            <a:pPr marL="0" indent="0">
              <a:buNone/>
            </a:pPr>
            <a:r>
              <a:rPr lang="en-GB" sz="1800" dirty="0"/>
              <a:t>    Hanley et al. (2019) </a:t>
            </a:r>
            <a:r>
              <a:rPr lang="en-GB" sz="1800" i="1" dirty="0"/>
              <a:t>JOB</a:t>
            </a:r>
            <a:r>
              <a:rPr lang="en-GB" sz="1800" dirty="0"/>
              <a:t>, </a:t>
            </a:r>
            <a:r>
              <a:rPr lang="en-GB" sz="1800" b="1" dirty="0"/>
              <a:t>May 22</a:t>
            </a:r>
          </a:p>
          <a:p>
            <a:endParaRPr lang="en-GB" dirty="0"/>
          </a:p>
        </p:txBody>
      </p:sp>
      <p:pic>
        <p:nvPicPr>
          <p:cNvPr id="2050" name="Picture 2" descr="Image">
            <a:extLst>
              <a:ext uri="{FF2B5EF4-FFF2-40B4-BE49-F238E27FC236}">
                <a16:creationId xmlns:a16="http://schemas.microsoft.com/office/drawing/2014/main" id="{6B3D22E9-D1F3-4EFC-B7F8-31794BDA5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984" y="2216568"/>
            <a:ext cx="6477000" cy="41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tibial stress">
            <a:extLst>
              <a:ext uri="{FF2B5EF4-FFF2-40B4-BE49-F238E27FC236}">
                <a16:creationId xmlns:a16="http://schemas.microsoft.com/office/drawing/2014/main" id="{3E5FF5E3-51C5-4599-A301-BA269576F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4059" y="2352904"/>
            <a:ext cx="3693695" cy="369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8BFDCBF-F9A2-418A-A877-72AEC38801FD}"/>
              </a:ext>
            </a:extLst>
          </p:cNvPr>
          <p:cNvCxnSpPr>
            <a:cxnSpLocks/>
          </p:cNvCxnSpPr>
          <p:nvPr/>
        </p:nvCxnSpPr>
        <p:spPr>
          <a:xfrm flipV="1">
            <a:off x="2887579" y="3029803"/>
            <a:ext cx="5606206" cy="190314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6C3CDDF-AF3B-432C-A2A0-4D969A0B8034}"/>
              </a:ext>
            </a:extLst>
          </p:cNvPr>
          <p:cNvCxnSpPr>
            <a:cxnSpLocks/>
          </p:cNvCxnSpPr>
          <p:nvPr/>
        </p:nvCxnSpPr>
        <p:spPr>
          <a:xfrm flipV="1">
            <a:off x="2887579" y="3519487"/>
            <a:ext cx="5606206" cy="109345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903C89-05AA-4FEE-9076-4D15D13EFB10}"/>
              </a:ext>
            </a:extLst>
          </p:cNvPr>
          <p:cNvCxnSpPr>
            <a:cxnSpLocks/>
          </p:cNvCxnSpPr>
          <p:nvPr/>
        </p:nvCxnSpPr>
        <p:spPr>
          <a:xfrm flipV="1">
            <a:off x="2954755" y="4307306"/>
            <a:ext cx="5539030" cy="11374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54" name="Picture 6" descr="Image result for rearfoot strike">
            <a:extLst>
              <a:ext uri="{FF2B5EF4-FFF2-40B4-BE49-F238E27FC236}">
                <a16:creationId xmlns:a16="http://schemas.microsoft.com/office/drawing/2014/main" id="{1D41E01E-9ADC-4B82-B048-D1C8917987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74"/>
          <a:stretch/>
        </p:blipFill>
        <p:spPr bwMode="auto">
          <a:xfrm>
            <a:off x="9205254" y="1961685"/>
            <a:ext cx="1275245" cy="134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rearfoot strike">
            <a:extLst>
              <a:ext uri="{FF2B5EF4-FFF2-40B4-BE49-F238E27FC236}">
                <a16:creationId xmlns:a16="http://schemas.microsoft.com/office/drawing/2014/main" id="{BB56AF0B-9400-420E-87DD-E789150A02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58" r="34046"/>
          <a:stretch/>
        </p:blipFill>
        <p:spPr bwMode="auto">
          <a:xfrm>
            <a:off x="9329032" y="3447161"/>
            <a:ext cx="1202063" cy="138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mage result for rearfoot strike">
            <a:extLst>
              <a:ext uri="{FF2B5EF4-FFF2-40B4-BE49-F238E27FC236}">
                <a16:creationId xmlns:a16="http://schemas.microsoft.com/office/drawing/2014/main" id="{2E55B836-5161-4F1B-AE84-E0BEB276A1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8"/>
          <a:stretch/>
        </p:blipFill>
        <p:spPr bwMode="auto">
          <a:xfrm>
            <a:off x="9380074" y="5048885"/>
            <a:ext cx="1151021" cy="134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831FAE2-B6B7-4C98-A921-C5FD621F0786}"/>
              </a:ext>
            </a:extLst>
          </p:cNvPr>
          <p:cNvSpPr txBox="1"/>
          <p:nvPr/>
        </p:nvSpPr>
        <p:spPr>
          <a:xfrm>
            <a:off x="575510" y="6322174"/>
            <a:ext cx="3451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Ruder et al. (2019), </a:t>
            </a:r>
            <a:r>
              <a:rPr lang="en-GB" i="1" dirty="0"/>
              <a:t>MSSE</a:t>
            </a:r>
            <a:r>
              <a:rPr lang="en-GB" dirty="0"/>
              <a:t>, </a:t>
            </a:r>
            <a:r>
              <a:rPr lang="en-GB" b="1" dirty="0"/>
              <a:t>51 (10)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C0A75F1-C744-4BF6-982D-86E038E93B5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3817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9929"/>
    </mc:Choice>
    <mc:Fallback>
      <p:transition spd="slow" advTm="2199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Arrow Connector 15"/>
          <p:cNvCxnSpPr/>
          <p:nvPr/>
        </p:nvCxnSpPr>
        <p:spPr>
          <a:xfrm flipV="1">
            <a:off x="3705726" y="3616859"/>
            <a:ext cx="5197642" cy="302457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r="37823"/>
          <a:stretch/>
        </p:blipFill>
        <p:spPr>
          <a:xfrm>
            <a:off x="5911453" y="3346561"/>
            <a:ext cx="1038909" cy="16688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842" y="-13453"/>
            <a:ext cx="10515600" cy="998621"/>
          </a:xfrm>
        </p:spPr>
        <p:txBody>
          <a:bodyPr/>
          <a:lstStyle/>
          <a:p>
            <a:r>
              <a:rPr lang="en-NZ" b="1" dirty="0"/>
              <a:t>Why me? Why Barefoot?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842" y="1412834"/>
            <a:ext cx="2678626" cy="20114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2567" y="1412833"/>
            <a:ext cx="2438870" cy="2011405"/>
          </a:xfrm>
          <a:prstGeom prst="rect">
            <a:avLst/>
          </a:prstGeom>
        </p:spPr>
      </p:pic>
      <p:cxnSp>
        <p:nvCxnSpPr>
          <p:cNvPr id="10" name="Straight Arrow Connector 9"/>
          <p:cNvCxnSpPr>
            <a:cxnSpLocks/>
          </p:cNvCxnSpPr>
          <p:nvPr/>
        </p:nvCxnSpPr>
        <p:spPr>
          <a:xfrm flipH="1" flipV="1">
            <a:off x="4186990" y="3609475"/>
            <a:ext cx="1229785" cy="81675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0" t="21121" r="17979"/>
          <a:stretch/>
        </p:blipFill>
        <p:spPr>
          <a:xfrm>
            <a:off x="993203" y="998621"/>
            <a:ext cx="3101138" cy="2618238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95" y="4754353"/>
            <a:ext cx="2722147" cy="2041610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2069432" y="3705726"/>
            <a:ext cx="12031" cy="95049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/>
          <a:srcRect l="24896" t="35731" r="49270" b="31482"/>
          <a:stretch/>
        </p:blipFill>
        <p:spPr>
          <a:xfrm>
            <a:off x="7924331" y="499310"/>
            <a:ext cx="4146351" cy="2960171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 flipH="1">
            <a:off x="5293895" y="1888958"/>
            <a:ext cx="246647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368" y="4656221"/>
            <a:ext cx="2514779" cy="188608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2"/>
          <a:srcRect t="28100" r="34005" b="3569"/>
          <a:stretch/>
        </p:blipFill>
        <p:spPr>
          <a:xfrm>
            <a:off x="5666090" y="2807899"/>
            <a:ext cx="1533587" cy="2791364"/>
          </a:xfrm>
          <a:prstGeom prst="rect">
            <a:avLst/>
          </a:prstGeom>
        </p:spPr>
      </p:pic>
      <p:cxnSp>
        <p:nvCxnSpPr>
          <p:cNvPr id="21" name="Straight Arrow Connector 20"/>
          <p:cNvCxnSpPr/>
          <p:nvPr/>
        </p:nvCxnSpPr>
        <p:spPr>
          <a:xfrm flipH="1" flipV="1">
            <a:off x="7395411" y="5129145"/>
            <a:ext cx="1283368" cy="103102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36750C6-D810-4C2D-8BCD-58DCC7E2949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8860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5523"/>
    </mc:Choice>
    <mc:Fallback>
      <p:transition spd="slow" advTm="155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soil">
            <a:extLst>
              <a:ext uri="{FF2B5EF4-FFF2-40B4-BE49-F238E27FC236}">
                <a16:creationId xmlns:a16="http://schemas.microsoft.com/office/drawing/2014/main" id="{1F1E6597-418C-4738-92EC-4D3AA4299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717407"/>
            <a:ext cx="12192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5B250A-C18B-4BE1-A206-F0D4B923E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" y="230936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TODAY…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5DED8-D035-4477-88F6-B5B978A71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" y="2450707"/>
            <a:ext cx="6842760" cy="386540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real thing?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impact of footwear on the real thing?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does the data say?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happens when we go back to being barefoot / minimalist?</a:t>
            </a:r>
          </a:p>
        </p:txBody>
      </p:sp>
      <p:pic>
        <p:nvPicPr>
          <p:cNvPr id="1040" name="Picture 16" descr="Image result for evolution of man">
            <a:extLst>
              <a:ext uri="{FF2B5EF4-FFF2-40B4-BE49-F238E27FC236}">
                <a16:creationId xmlns:a16="http://schemas.microsoft.com/office/drawing/2014/main" id="{C76D86B8-8084-42B4-A3B7-B2F336536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645" y="3429000"/>
            <a:ext cx="5507355" cy="18725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23E1B8C-C439-4D31-A7F7-E3F5230492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33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562"/>
    </mc:Choice>
    <mc:Fallback>
      <p:transition spd="slow" advTm="335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791" y="168592"/>
            <a:ext cx="10515600" cy="1325563"/>
          </a:xfrm>
        </p:spPr>
        <p:txBody>
          <a:bodyPr/>
          <a:lstStyle/>
          <a:p>
            <a:r>
              <a:rPr lang="en-GB" b="1" dirty="0"/>
              <a:t>Being Barefoot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297" y="1328102"/>
            <a:ext cx="3754120" cy="420179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/>
              <a:t>45.3% </a:t>
            </a:r>
            <a:r>
              <a:rPr lang="en-GB" i="1" dirty="0"/>
              <a:t>habitually barefoot.</a:t>
            </a:r>
          </a:p>
          <a:p>
            <a:pPr>
              <a:lnSpc>
                <a:spcPct val="150000"/>
              </a:lnSpc>
            </a:pPr>
            <a:endParaRPr lang="en-GB" i="1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5E31B20-01C4-4333-AD72-B68612B67CB9}"/>
              </a:ext>
            </a:extLst>
          </p:cNvPr>
          <p:cNvGraphicFramePr/>
          <p:nvPr/>
        </p:nvGraphicFramePr>
        <p:xfrm>
          <a:off x="4068417" y="530087"/>
          <a:ext cx="7977809" cy="5592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E68B824-C9FB-4B44-84D2-EF7DE41AFB14}"/>
              </a:ext>
            </a:extLst>
          </p:cNvPr>
          <p:cNvSpPr txBox="1"/>
          <p:nvPr/>
        </p:nvSpPr>
        <p:spPr>
          <a:xfrm>
            <a:off x="6996924" y="6227743"/>
            <a:ext cx="455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Barefoot Half of the Time or More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48984C-4E51-4971-9EAF-957F35856A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791" y="2852002"/>
            <a:ext cx="3532395" cy="237092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5F84B28-502A-4230-ACE9-57A9C7FB8491}"/>
              </a:ext>
            </a:extLst>
          </p:cNvPr>
          <p:cNvSpPr/>
          <p:nvPr/>
        </p:nvSpPr>
        <p:spPr>
          <a:xfrm>
            <a:off x="334716" y="6089243"/>
            <a:ext cx="34494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Francis et al. (2018) </a:t>
            </a:r>
            <a:r>
              <a:rPr lang="en-GB" i="1" dirty="0"/>
              <a:t>JFAR</a:t>
            </a:r>
            <a:r>
              <a:rPr lang="en-GB" dirty="0"/>
              <a:t>, </a:t>
            </a:r>
            <a:r>
              <a:rPr lang="en-GB" b="1" dirty="0"/>
              <a:t>11(1), </a:t>
            </a:r>
            <a:r>
              <a:rPr lang="en-GB" dirty="0"/>
              <a:t>42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E4F0F42F-107A-4C5A-BAF4-5B1B281C85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2136129"/>
              </p:ext>
            </p:extLst>
          </p:nvPr>
        </p:nvGraphicFramePr>
        <p:xfrm>
          <a:off x="4068416" y="596923"/>
          <a:ext cx="7977809" cy="6092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A551CA59-8DEC-4E8F-91E5-539AB023466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0500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165"/>
    </mc:Choice>
    <mc:Fallback>
      <p:transition spd="slow" advTm="811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Graphic spid="5" grpId="0">
        <p:bldAsOne/>
      </p:bldGraphic>
      <p:bldP spid="6" grpId="0"/>
      <p:bldGraphic spid="10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E7F2A-9301-4E34-A808-FF85182BF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319"/>
            <a:ext cx="10515600" cy="1325563"/>
          </a:xfrm>
        </p:spPr>
        <p:txBody>
          <a:bodyPr/>
          <a:lstStyle/>
          <a:p>
            <a:r>
              <a:rPr lang="en-GB" b="1" dirty="0"/>
              <a:t>Walking minimalist </a:t>
            </a:r>
            <a:r>
              <a:rPr lang="en-GB" b="1" i="1" dirty="0"/>
              <a:t>vs. </a:t>
            </a:r>
            <a:r>
              <a:rPr lang="en-GB" b="1" dirty="0"/>
              <a:t>strength training…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AF77A5-A31F-4E08-B91C-6FC3D419926F}"/>
              </a:ext>
            </a:extLst>
          </p:cNvPr>
          <p:cNvSpPr txBox="1"/>
          <p:nvPr/>
        </p:nvSpPr>
        <p:spPr>
          <a:xfrm>
            <a:off x="5257800" y="5224998"/>
            <a:ext cx="41605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Control </a:t>
            </a:r>
          </a:p>
          <a:p>
            <a:r>
              <a:rPr lang="en-GB" sz="2800" b="1" dirty="0">
                <a:solidFill>
                  <a:srgbClr val="FF0000"/>
                </a:solidFill>
              </a:rPr>
              <a:t>Foot Strength Prog</a:t>
            </a:r>
          </a:p>
          <a:p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Minimalist Shoe Walking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8C56D4-AC5E-4D14-B13E-E5FF27B558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551" y="1199640"/>
            <a:ext cx="11704655" cy="40253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E68E00-3DBF-483B-A77A-E6B1B30EB6A6}"/>
              </a:ext>
            </a:extLst>
          </p:cNvPr>
          <p:cNvSpPr txBox="1"/>
          <p:nvPr/>
        </p:nvSpPr>
        <p:spPr>
          <a:xfrm>
            <a:off x="640080" y="5806440"/>
            <a:ext cx="3215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Olsen et al. (2016) </a:t>
            </a:r>
            <a:r>
              <a:rPr lang="en-GB" i="1" dirty="0"/>
              <a:t>MSSE</a:t>
            </a:r>
            <a:r>
              <a:rPr lang="en-GB" dirty="0"/>
              <a:t>, </a:t>
            </a:r>
            <a:r>
              <a:rPr lang="en-GB" b="1" dirty="0"/>
              <a:t>48 (5)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8F1604-5063-4B64-8A9D-1DD5634641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7033" y="3886902"/>
            <a:ext cx="2534967" cy="295943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5D60C4C-26E8-4D2A-9DE5-23512F33404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2120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038"/>
    </mc:Choice>
    <mc:Fallback>
      <p:transition spd="slow" advTm="880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4C1DFE-F208-45B4-ADB4-4F38531DDA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6253" y="0"/>
            <a:ext cx="9708205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649C3A-E12D-4B05-9301-4BAA19E8FC3A}"/>
              </a:ext>
            </a:extLst>
          </p:cNvPr>
          <p:cNvSpPr txBox="1"/>
          <p:nvPr/>
        </p:nvSpPr>
        <p:spPr>
          <a:xfrm>
            <a:off x="7223760" y="6004560"/>
            <a:ext cx="3093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Tam et al. (2016) </a:t>
            </a:r>
            <a:r>
              <a:rPr lang="en-GB" i="1" dirty="0"/>
              <a:t>AJSM</a:t>
            </a:r>
            <a:r>
              <a:rPr lang="en-GB" dirty="0"/>
              <a:t>, </a:t>
            </a:r>
            <a:r>
              <a:rPr lang="en-GB" b="1" dirty="0"/>
              <a:t>44 (3)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602160-0635-4139-8B5A-CDAA07FB66A9}"/>
              </a:ext>
            </a:extLst>
          </p:cNvPr>
          <p:cNvSpPr/>
          <p:nvPr/>
        </p:nvSpPr>
        <p:spPr>
          <a:xfrm>
            <a:off x="2255520" y="807720"/>
            <a:ext cx="1219200" cy="150876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6AACE79-7F99-49A1-9875-94ECD06229A5}"/>
              </a:ext>
            </a:extLst>
          </p:cNvPr>
          <p:cNvSpPr/>
          <p:nvPr/>
        </p:nvSpPr>
        <p:spPr>
          <a:xfrm>
            <a:off x="6903720" y="609600"/>
            <a:ext cx="1066800" cy="150876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220AA9-99B9-42BF-B1EB-360ADA3407B2}"/>
              </a:ext>
            </a:extLst>
          </p:cNvPr>
          <p:cNvSpPr/>
          <p:nvPr/>
        </p:nvSpPr>
        <p:spPr>
          <a:xfrm>
            <a:off x="2255520" y="3840480"/>
            <a:ext cx="1386840" cy="19812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8" descr="Image result for human movement muscles">
            <a:extLst>
              <a:ext uri="{FF2B5EF4-FFF2-40B4-BE49-F238E27FC236}">
                <a16:creationId xmlns:a16="http://schemas.microsoft.com/office/drawing/2014/main" id="{2B3DEEFD-C419-44F3-AA38-58FFBC003A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9936480" y="484108"/>
            <a:ext cx="1691640" cy="268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Image result for human movement">
            <a:extLst>
              <a:ext uri="{FF2B5EF4-FFF2-40B4-BE49-F238E27FC236}">
                <a16:creationId xmlns:a16="http://schemas.microsoft.com/office/drawing/2014/main" id="{1809B416-D1BE-4D53-B2B5-B425E9728B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85"/>
          <a:stretch/>
        </p:blipFill>
        <p:spPr bwMode="auto">
          <a:xfrm>
            <a:off x="10067972" y="3316733"/>
            <a:ext cx="1428655" cy="268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2CAD902-6080-4000-A032-55552A81EC6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2381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9774"/>
    </mc:Choice>
    <mc:Fallback>
      <p:transition spd="slow" advTm="2297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358" y="188662"/>
            <a:ext cx="10515600" cy="1325563"/>
          </a:xfrm>
        </p:spPr>
        <p:txBody>
          <a:bodyPr/>
          <a:lstStyle/>
          <a:p>
            <a:r>
              <a:rPr lang="en-GB" b="1" dirty="0"/>
              <a:t>Biomechanical changes shod vs. barefoot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3342" y="5775158"/>
            <a:ext cx="10736698" cy="83494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1800" dirty="0"/>
              <a:t>Francis et al. (2016) </a:t>
            </a:r>
            <a:r>
              <a:rPr lang="en-GB" sz="1800" i="1" dirty="0"/>
              <a:t>JSSM</a:t>
            </a:r>
            <a:r>
              <a:rPr lang="en-GB" sz="1800" dirty="0"/>
              <a:t>, </a:t>
            </a:r>
            <a:r>
              <a:rPr lang="en-GB" sz="1800" b="1" dirty="0"/>
              <a:t>15(3)</a:t>
            </a:r>
          </a:p>
        </p:txBody>
      </p:sp>
      <p:pic>
        <p:nvPicPr>
          <p:cNvPr id="4" name="Picture 3" descr="00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451" y="1986046"/>
            <a:ext cx="4118811" cy="2650122"/>
          </a:xfrm>
          <a:prstGeom prst="rect">
            <a:avLst/>
          </a:prstGeom>
          <a:noFill/>
          <a:ln w="19050" cmpd="sng">
            <a:solidFill>
              <a:srgbClr val="000000"/>
            </a:solidFill>
            <a:miter lim="800000"/>
            <a:headEnd/>
            <a:tailEnd/>
          </a:ln>
          <a:effectLst/>
        </p:spPr>
      </p:pic>
      <p:graphicFrame>
        <p:nvGraphicFramePr>
          <p:cNvPr id="5" name="Chart 4"/>
          <p:cNvGraphicFramePr/>
          <p:nvPr/>
        </p:nvGraphicFramePr>
        <p:xfrm>
          <a:off x="1013343" y="1825624"/>
          <a:ext cx="5644131" cy="3404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1013342" y="1741301"/>
          <a:ext cx="6238867" cy="3572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39C83658-4C0C-490B-A92F-B1048221117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5857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111"/>
    </mc:Choice>
    <mc:Fallback>
      <p:transition spd="slow" advTm="621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Graphic spid="5" grpId="0">
        <p:bldAsOne/>
      </p:bldGraphic>
      <p:bldGraphic spid="6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3800F-9391-4197-8A7C-49B549082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10" y="0"/>
            <a:ext cx="10515600" cy="1325563"/>
          </a:xfrm>
        </p:spPr>
        <p:txBody>
          <a:bodyPr/>
          <a:lstStyle/>
          <a:p>
            <a:r>
              <a:rPr lang="en-GB" b="1" dirty="0"/>
              <a:t>What happens to injury?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ADC572-A2CF-41ED-BDB0-0A654B63D6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011" y="1111020"/>
            <a:ext cx="5376999" cy="56437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DAF4DE-5894-4256-B68D-BABC0F1631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727523"/>
            <a:ext cx="5731931" cy="120740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2B6A80E-4056-46E6-BF64-8CF557691117}"/>
              </a:ext>
            </a:extLst>
          </p:cNvPr>
          <p:cNvSpPr/>
          <p:nvPr/>
        </p:nvSpPr>
        <p:spPr>
          <a:xfrm>
            <a:off x="5059680" y="1727522"/>
            <a:ext cx="1036320" cy="484735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F1FB7A-9360-4E98-978C-706F3B257C77}"/>
              </a:ext>
            </a:extLst>
          </p:cNvPr>
          <p:cNvSpPr/>
          <p:nvPr/>
        </p:nvSpPr>
        <p:spPr>
          <a:xfrm>
            <a:off x="10546080" y="1727522"/>
            <a:ext cx="960120" cy="4847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73AF1E-B47C-460E-A304-A5FE211A3F36}"/>
              </a:ext>
            </a:extLst>
          </p:cNvPr>
          <p:cNvSpPr txBox="1"/>
          <p:nvPr/>
        </p:nvSpPr>
        <p:spPr>
          <a:xfrm>
            <a:off x="6518759" y="3358379"/>
            <a:ext cx="49874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Knee Injury = 12 (s) </a:t>
            </a:r>
            <a:r>
              <a:rPr lang="en-GB" sz="2800" i="1" dirty="0"/>
              <a:t>vs. </a:t>
            </a:r>
            <a:r>
              <a:rPr lang="en-GB" sz="2800" dirty="0"/>
              <a:t>5 (b)</a:t>
            </a:r>
          </a:p>
          <a:p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Calf-Achilles = 5 (s) </a:t>
            </a:r>
            <a:r>
              <a:rPr lang="en-GB" sz="2800" i="1" dirty="0"/>
              <a:t>vs. </a:t>
            </a:r>
            <a:r>
              <a:rPr lang="en-GB" sz="2800" dirty="0"/>
              <a:t>14 (b)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1D8BA4-4B6B-4C2E-8223-8ECA9AA255E8}"/>
              </a:ext>
            </a:extLst>
          </p:cNvPr>
          <p:cNvSpPr txBox="1"/>
          <p:nvPr/>
        </p:nvSpPr>
        <p:spPr>
          <a:xfrm>
            <a:off x="6827520" y="5836920"/>
            <a:ext cx="4815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Altman and Davis (2016) </a:t>
            </a:r>
            <a:r>
              <a:rPr lang="en-GB" i="1" dirty="0"/>
              <a:t>Br J Sports Med, </a:t>
            </a:r>
            <a:r>
              <a:rPr lang="en-GB" b="1" dirty="0"/>
              <a:t>50 (8)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3C592F1-72E1-4C3C-8A22-CC0A279C085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52861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603"/>
    </mc:Choice>
    <mc:Fallback>
      <p:transition spd="slow" advTm="200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74B5F-C807-40E5-BEAF-C91459D01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Challenge of Urban Environments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356B89-F23E-4AB2-80C4-16810783F6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8227" y="1690688"/>
            <a:ext cx="9395546" cy="45577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330FBD-4ED9-465D-BFC1-E338AF8CE219}"/>
              </a:ext>
            </a:extLst>
          </p:cNvPr>
          <p:cNvSpPr txBox="1"/>
          <p:nvPr/>
        </p:nvSpPr>
        <p:spPr>
          <a:xfrm>
            <a:off x="6842760" y="6308209"/>
            <a:ext cx="4815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Altman and Davis (2016) </a:t>
            </a:r>
            <a:r>
              <a:rPr lang="en-GB" i="1" dirty="0"/>
              <a:t>Br J Sports Med, </a:t>
            </a:r>
            <a:r>
              <a:rPr lang="en-GB" b="1" dirty="0"/>
              <a:t>50 (8)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46DEEAD-9804-4460-B2A2-BD8E5EA289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536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83"/>
    </mc:Choice>
    <mc:Fallback>
      <p:transition spd="slow" advTm="700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soil">
            <a:extLst>
              <a:ext uri="{FF2B5EF4-FFF2-40B4-BE49-F238E27FC236}">
                <a16:creationId xmlns:a16="http://schemas.microsoft.com/office/drawing/2014/main" id="{1F1E6597-418C-4738-92EC-4D3AA4299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717407"/>
            <a:ext cx="12192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5B250A-C18B-4BE1-A206-F0D4B923E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" y="230936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TODAY…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5DED8-D035-4477-88F6-B5B978A71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" y="2450707"/>
            <a:ext cx="6842760" cy="386540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real thing?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impact of footwear on the real thing?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does the data say?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happens when we go back to being barefoot / minimalist?</a:t>
            </a:r>
          </a:p>
        </p:txBody>
      </p:sp>
      <p:pic>
        <p:nvPicPr>
          <p:cNvPr id="1040" name="Picture 16" descr="Image result for evolution of man">
            <a:extLst>
              <a:ext uri="{FF2B5EF4-FFF2-40B4-BE49-F238E27FC236}">
                <a16:creationId xmlns:a16="http://schemas.microsoft.com/office/drawing/2014/main" id="{C76D86B8-8084-42B4-A3B7-B2F336536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645" y="3429000"/>
            <a:ext cx="5507355" cy="18725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0C575E7-FE9C-459F-80B1-2D973EDB7B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49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983"/>
    </mc:Choice>
    <mc:Fallback>
      <p:transition spd="slow" advTm="239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soil">
            <a:extLst>
              <a:ext uri="{FF2B5EF4-FFF2-40B4-BE49-F238E27FC236}">
                <a16:creationId xmlns:a16="http://schemas.microsoft.com/office/drawing/2014/main" id="{1F1E6597-418C-4738-92EC-4D3AA4299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717407"/>
            <a:ext cx="12192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5B250A-C18B-4BE1-A206-F0D4B923E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" y="230936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Conclusion…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5DED8-D035-4477-88F6-B5B978A71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" y="2432549"/>
            <a:ext cx="11475720" cy="386540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body uses a complex interplay of systems to moderate impact.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These systems are impaired when using modern footwear.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Minimalist shoes appear to allow us to make use of these natural systems whilst avoiding cuts and bruises.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Transition to minimalist activities should be progressed slowly as with any new exercise intervention.</a:t>
            </a:r>
          </a:p>
        </p:txBody>
      </p:sp>
      <p:pic>
        <p:nvPicPr>
          <p:cNvPr id="1040" name="Picture 16" descr="Image result for evolution of man">
            <a:extLst>
              <a:ext uri="{FF2B5EF4-FFF2-40B4-BE49-F238E27FC236}">
                <a16:creationId xmlns:a16="http://schemas.microsoft.com/office/drawing/2014/main" id="{C76D86B8-8084-42B4-A3B7-B2F336536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1000"/>
            <a:ext cx="5507355" cy="18725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7D71127-892D-43E9-9114-43BD2AF945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708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326"/>
    </mc:Choice>
    <mc:Fallback>
      <p:transition spd="slow" advTm="243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C504C-116B-474E-9C23-D178C4DE9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13" y="-45403"/>
            <a:ext cx="10515600" cy="1325563"/>
          </a:xfrm>
        </p:spPr>
        <p:txBody>
          <a:bodyPr/>
          <a:lstStyle/>
          <a:p>
            <a:r>
              <a:rPr lang="en-GB" b="1" dirty="0">
                <a:latin typeface="+mn-lt"/>
              </a:rPr>
              <a:t>Come to San Francisco…2020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0C2AA-FC32-4705-AABF-5305525E9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37934"/>
            <a:ext cx="11430000" cy="4717414"/>
          </a:xfrm>
        </p:spPr>
        <p:txBody>
          <a:bodyPr>
            <a:normAutofit/>
          </a:bodyPr>
          <a:lstStyle/>
          <a:p>
            <a:pPr marL="0" indent="0">
              <a:lnSpc>
                <a:spcPct val="124000"/>
              </a:lnSpc>
              <a:buNone/>
            </a:pPr>
            <a:r>
              <a:rPr lang="en-GB" sz="3600" b="1" dirty="0">
                <a:latin typeface="+mj-lt"/>
              </a:rPr>
              <a:t>Running from Injury: </a:t>
            </a:r>
          </a:p>
          <a:p>
            <a:pPr marL="0" indent="0">
              <a:lnSpc>
                <a:spcPct val="124000"/>
              </a:lnSpc>
              <a:buNone/>
            </a:pPr>
            <a:r>
              <a:rPr lang="en-GB" sz="3600" dirty="0"/>
              <a:t>Integrating Connective Tissue, Sensory and Motor Systems</a:t>
            </a:r>
            <a:endParaRPr lang="en-GB" sz="3600" b="1" i="1" dirty="0"/>
          </a:p>
          <a:p>
            <a:pPr marL="0" indent="0">
              <a:lnSpc>
                <a:spcPct val="124000"/>
              </a:lnSpc>
              <a:buNone/>
            </a:pPr>
            <a:r>
              <a:rPr lang="en-GB" sz="2400" b="1" i="1" dirty="0"/>
              <a:t>1) Structural deformation and sensory stimulation of the foot </a:t>
            </a:r>
            <a:r>
              <a:rPr lang="en-GB" sz="2400" i="1" dirty="0"/>
              <a:t>(Prof. Leah Bent, Guelph)</a:t>
            </a:r>
            <a:br>
              <a:rPr lang="en-GB" sz="2400" i="1" dirty="0"/>
            </a:br>
            <a:r>
              <a:rPr lang="en-GB" sz="2400" b="1" i="1" dirty="0"/>
              <a:t>2) Muscles in movement </a:t>
            </a:r>
            <a:r>
              <a:rPr lang="en-GB" sz="2400" i="1" dirty="0"/>
              <a:t>(Prof. Jamie Mc </a:t>
            </a:r>
            <a:r>
              <a:rPr lang="en-GB" sz="2400" i="1" dirty="0" err="1"/>
              <a:t>Phee</a:t>
            </a:r>
            <a:r>
              <a:rPr lang="en-GB" sz="2400" i="1" dirty="0"/>
              <a:t>, Manchester)</a:t>
            </a:r>
            <a:br>
              <a:rPr lang="en-GB" sz="2400" i="1" dirty="0"/>
            </a:br>
            <a:r>
              <a:rPr lang="en-GB" sz="2400" b="1" i="1" dirty="0"/>
              <a:t>3) Optimizing kinematics to minimize injury </a:t>
            </a:r>
            <a:r>
              <a:rPr lang="en-GB" sz="2400" i="1" dirty="0"/>
              <a:t>(Prof. Irene Davis, Harvard)</a:t>
            </a:r>
            <a:br>
              <a:rPr lang="en-GB" sz="2400" i="1" dirty="0"/>
            </a:br>
            <a:r>
              <a:rPr lang="en-GB" sz="2400" b="1" i="1" dirty="0"/>
              <a:t>4) An integrative approach to injury </a:t>
            </a:r>
            <a:r>
              <a:rPr lang="en-GB" sz="2400" i="1" dirty="0"/>
              <a:t>(</a:t>
            </a:r>
            <a:r>
              <a:rPr lang="en-GB" sz="2400" i="1" dirty="0" err="1"/>
              <a:t>Dr.</a:t>
            </a:r>
            <a:r>
              <a:rPr lang="en-GB" sz="2400" i="1" dirty="0"/>
              <a:t> Peter Francis, Carlow)</a:t>
            </a:r>
            <a:br>
              <a:rPr lang="en-GB" i="1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4DFBCC-0A4C-4460-B339-DC9E84F353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625" t="14650" r="28625" b="46220"/>
          <a:stretch/>
        </p:blipFill>
        <p:spPr>
          <a:xfrm>
            <a:off x="7691005" y="93121"/>
            <a:ext cx="4119995" cy="1981200"/>
          </a:xfrm>
          <a:prstGeom prst="rect">
            <a:avLst/>
          </a:prstGeom>
        </p:spPr>
      </p:pic>
      <p:pic>
        <p:nvPicPr>
          <p:cNvPr id="1028" name="Picture 4" descr="Image result for leah bent">
            <a:extLst>
              <a:ext uri="{FF2B5EF4-FFF2-40B4-BE49-F238E27FC236}">
                <a16:creationId xmlns:a16="http://schemas.microsoft.com/office/drawing/2014/main" id="{9C5C4031-BC0E-41A5-B857-8E55DA1E6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31" y="5058842"/>
            <a:ext cx="1225868" cy="152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jamie mcphee">
            <a:extLst>
              <a:ext uri="{FF2B5EF4-FFF2-40B4-BE49-F238E27FC236}">
                <a16:creationId xmlns:a16="http://schemas.microsoft.com/office/drawing/2014/main" id="{34473B62-BBF5-456F-B978-15479692C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730" y="5058842"/>
            <a:ext cx="1135885" cy="152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irene davis">
            <a:extLst>
              <a:ext uri="{FF2B5EF4-FFF2-40B4-BE49-F238E27FC236}">
                <a16:creationId xmlns:a16="http://schemas.microsoft.com/office/drawing/2014/main" id="{C3C76C4D-01D5-4B34-BEBD-11AE93821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165" y="5058842"/>
            <a:ext cx="1522320" cy="152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D52382-0841-4D44-8DB3-AAD9B41E8C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035" y="5071712"/>
            <a:ext cx="1140547" cy="1522320"/>
          </a:xfrm>
          <a:prstGeom prst="rect">
            <a:avLst/>
          </a:prstGeom>
        </p:spPr>
      </p:pic>
      <p:pic>
        <p:nvPicPr>
          <p:cNvPr id="1034" name="Picture 10" descr="Image result for san francisco">
            <a:extLst>
              <a:ext uri="{FF2B5EF4-FFF2-40B4-BE49-F238E27FC236}">
                <a16:creationId xmlns:a16="http://schemas.microsoft.com/office/drawing/2014/main" id="{A3B7B3C0-0564-477C-8497-62BA15416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4807744"/>
            <a:ext cx="3124200" cy="2050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6" name="Picture 12" descr="Image result for vivobarefoot logo">
            <a:extLst>
              <a:ext uri="{FF2B5EF4-FFF2-40B4-BE49-F238E27FC236}">
                <a16:creationId xmlns:a16="http://schemas.microsoft.com/office/drawing/2014/main" id="{A3DEEED4-EBED-4F7C-9195-FF6A623F0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833" y="5292312"/>
            <a:ext cx="2268967" cy="120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0B549FA-ABE4-44A8-B26F-43833BA220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39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3845"/>
    </mc:Choice>
    <mc:Fallback>
      <p:transition spd="slow" advTm="113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AB4A3-4CAC-4B05-A9F3-FC69889B6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" y="164309"/>
            <a:ext cx="10515600" cy="1325563"/>
          </a:xfrm>
        </p:spPr>
        <p:txBody>
          <a:bodyPr/>
          <a:lstStyle/>
          <a:p>
            <a:r>
              <a:rPr lang="en-GB" b="1" dirty="0"/>
              <a:t>Why me? Why Barefoot?</a:t>
            </a:r>
          </a:p>
        </p:txBody>
      </p:sp>
      <p:pic>
        <p:nvPicPr>
          <p:cNvPr id="4" name="Picture 3" descr="006.JPG">
            <a:extLst>
              <a:ext uri="{FF2B5EF4-FFF2-40B4-BE49-F238E27FC236}">
                <a16:creationId xmlns:a16="http://schemas.microsoft.com/office/drawing/2014/main" id="{83A133F8-6F3A-4596-8D13-C3C6F2C3BAB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80" y="1915444"/>
            <a:ext cx="4835893" cy="3027112"/>
          </a:xfrm>
          <a:prstGeom prst="rect">
            <a:avLst/>
          </a:prstGeom>
          <a:noFill/>
          <a:ln w="19050" cmpd="sng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AFD971-D465-4EAD-9B10-CD30C8C766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2757" y="960120"/>
            <a:ext cx="5322713" cy="25661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4D1B1A-2845-470F-8727-D867F590CE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9331" y="3668751"/>
            <a:ext cx="4849563" cy="32550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F6C426-DFD2-49CC-A3C0-00D45E8DB3D5}"/>
              </a:ext>
            </a:extLst>
          </p:cNvPr>
          <p:cNvSpPr txBox="1"/>
          <p:nvPr/>
        </p:nvSpPr>
        <p:spPr>
          <a:xfrm>
            <a:off x="259080" y="5562600"/>
            <a:ext cx="5227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Francis et al. (2016) </a:t>
            </a:r>
            <a:r>
              <a:rPr lang="en-GB" i="1" dirty="0"/>
              <a:t>JSSM</a:t>
            </a:r>
            <a:r>
              <a:rPr lang="en-GB" dirty="0"/>
              <a:t>, </a:t>
            </a:r>
            <a:r>
              <a:rPr lang="en-GB" b="1" dirty="0"/>
              <a:t>15 (3),</a:t>
            </a:r>
            <a:r>
              <a:rPr lang="en-GB" dirty="0"/>
              <a:t> 417</a:t>
            </a:r>
          </a:p>
          <a:p>
            <a:r>
              <a:rPr lang="en-GB" dirty="0"/>
              <a:t>Francis et al. (2017) </a:t>
            </a:r>
            <a:r>
              <a:rPr lang="en-GB" i="1" dirty="0"/>
              <a:t>IJAT</a:t>
            </a:r>
            <a:r>
              <a:rPr lang="en-GB" dirty="0"/>
              <a:t>, </a:t>
            </a:r>
            <a:r>
              <a:rPr lang="en-GB" b="1" dirty="0"/>
              <a:t>22(5), </a:t>
            </a:r>
            <a:r>
              <a:rPr lang="en-GB" dirty="0"/>
              <a:t>26</a:t>
            </a:r>
          </a:p>
          <a:p>
            <a:r>
              <a:rPr lang="en-GB" dirty="0"/>
              <a:t>Francis et al. (2018) </a:t>
            </a:r>
            <a:r>
              <a:rPr lang="en-GB" i="1" dirty="0"/>
              <a:t>JFAR</a:t>
            </a:r>
            <a:r>
              <a:rPr lang="en-GB" dirty="0"/>
              <a:t>, </a:t>
            </a:r>
            <a:r>
              <a:rPr lang="en-GB" b="1" dirty="0"/>
              <a:t>11(1), </a:t>
            </a:r>
            <a:r>
              <a:rPr lang="en-GB" dirty="0"/>
              <a:t>42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86482BC-39A4-4237-AC42-F6FB2F91CCF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4123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015"/>
    </mc:Choice>
    <mc:Fallback>
      <p:transition spd="slow" advTm="64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soil">
            <a:extLst>
              <a:ext uri="{FF2B5EF4-FFF2-40B4-BE49-F238E27FC236}">
                <a16:creationId xmlns:a16="http://schemas.microsoft.com/office/drawing/2014/main" id="{1F1E6597-418C-4738-92EC-4D3AA4299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717407"/>
            <a:ext cx="12192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5B250A-C18B-4BE1-A206-F0D4B923E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" y="230936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TODAY…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5DED8-D035-4477-88F6-B5B978A71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" y="2450707"/>
            <a:ext cx="6842760" cy="386540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real thing?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impact of footwear on the real thing?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does the data say?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happens when we go back to being barefoot / minimalist?</a:t>
            </a:r>
          </a:p>
        </p:txBody>
      </p:sp>
      <p:pic>
        <p:nvPicPr>
          <p:cNvPr id="1040" name="Picture 16" descr="Image result for evolution of man">
            <a:extLst>
              <a:ext uri="{FF2B5EF4-FFF2-40B4-BE49-F238E27FC236}">
                <a16:creationId xmlns:a16="http://schemas.microsoft.com/office/drawing/2014/main" id="{C76D86B8-8084-42B4-A3B7-B2F336536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645" y="3429000"/>
            <a:ext cx="5507355" cy="18725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F4F57D0-B519-4F97-969F-89EBDBB86F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400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981"/>
    </mc:Choice>
    <mc:Fallback>
      <p:transition spd="slow" advTm="599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6ACBB-358A-4A5B-9C7E-7F12776F9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741"/>
            <a:ext cx="10515600" cy="1325563"/>
          </a:xfrm>
        </p:spPr>
        <p:txBody>
          <a:bodyPr/>
          <a:lstStyle/>
          <a:p>
            <a:r>
              <a:rPr lang="en-GB" b="1" dirty="0"/>
              <a:t>The Real Thing: </a:t>
            </a:r>
            <a:r>
              <a:rPr lang="en-GB" dirty="0"/>
              <a:t>Biotensegrity</a:t>
            </a:r>
          </a:p>
        </p:txBody>
      </p:sp>
      <p:pic>
        <p:nvPicPr>
          <p:cNvPr id="3074" name="Picture 2" descr="Image result for biotensegrity human tissue">
            <a:extLst>
              <a:ext uri="{FF2B5EF4-FFF2-40B4-BE49-F238E27FC236}">
                <a16:creationId xmlns:a16="http://schemas.microsoft.com/office/drawing/2014/main" id="{D3EC27CA-33B6-4538-830D-B9E0071CD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39" y="1293714"/>
            <a:ext cx="364384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7A619B-E0ED-4DE9-A168-55F60C9813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5568" y="1550988"/>
            <a:ext cx="5646420" cy="37642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26A6FD-9205-49F2-A2C3-69306819C1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5974" y="1462723"/>
            <a:ext cx="3924300" cy="1962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76DFD5-401C-4CCE-867F-B7109699B9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6327" y="3929557"/>
            <a:ext cx="4928260" cy="27714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953FEF-844D-4B57-99BA-F9F00C49DB97}"/>
              </a:ext>
            </a:extLst>
          </p:cNvPr>
          <p:cNvSpPr txBox="1"/>
          <p:nvPr/>
        </p:nvSpPr>
        <p:spPr>
          <a:xfrm>
            <a:off x="663863" y="5865714"/>
            <a:ext cx="6924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van der Krogt et al. (1985) </a:t>
            </a:r>
            <a:r>
              <a:rPr lang="en-GB" i="1" dirty="0"/>
              <a:t>J Appl Physiol, </a:t>
            </a:r>
            <a:r>
              <a:rPr lang="en-GB" b="1" dirty="0"/>
              <a:t>107 (3) </a:t>
            </a:r>
          </a:p>
          <a:p>
            <a:r>
              <a:rPr lang="en-GB" dirty="0"/>
              <a:t>Ker et al. (1987) </a:t>
            </a:r>
            <a:r>
              <a:rPr lang="en-GB" i="1" dirty="0"/>
              <a:t>Nature</a:t>
            </a:r>
            <a:r>
              <a:rPr lang="en-GB" dirty="0"/>
              <a:t>, </a:t>
            </a:r>
            <a:r>
              <a:rPr lang="en-GB" b="1" dirty="0"/>
              <a:t>147-149</a:t>
            </a:r>
          </a:p>
          <a:p>
            <a:r>
              <a:rPr lang="en-GB" dirty="0"/>
              <a:t>Kiely (2016), </a:t>
            </a:r>
            <a:r>
              <a:rPr lang="en-GB" i="1" dirty="0"/>
              <a:t>Front Psychol</a:t>
            </a:r>
            <a:r>
              <a:rPr lang="en-GB" dirty="0"/>
              <a:t>, </a:t>
            </a:r>
            <a:r>
              <a:rPr lang="en-GB" b="1" dirty="0"/>
              <a:t>7:262</a:t>
            </a:r>
          </a:p>
          <a:p>
            <a:endParaRPr lang="en-GB" b="1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C8F5F71-D84E-4C0E-858C-D14956AD94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244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1398"/>
    </mc:Choice>
    <mc:Fallback>
      <p:transition spd="slow" advTm="141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FD86F-E890-4FF5-AE81-2B8ECED49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252770"/>
            <a:ext cx="10515600" cy="1325563"/>
          </a:xfrm>
        </p:spPr>
        <p:txBody>
          <a:bodyPr/>
          <a:lstStyle/>
          <a:p>
            <a:r>
              <a:rPr lang="en-GB" b="1" dirty="0"/>
              <a:t>The Real Thing: </a:t>
            </a:r>
            <a:r>
              <a:rPr lang="en-GB" dirty="0"/>
              <a:t>The Nervous System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62C2C8-2343-41E6-8C14-5191B9AD6B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3476" y="1798956"/>
            <a:ext cx="2356565" cy="37316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726855-12B0-4A98-9F82-50AD9B41EE4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6985"/>
          <a:stretch/>
        </p:blipFill>
        <p:spPr>
          <a:xfrm>
            <a:off x="5567891" y="1628511"/>
            <a:ext cx="2490569" cy="395231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0041F0-46D3-4FB9-A57C-89E054EE7ECC}"/>
              </a:ext>
            </a:extLst>
          </p:cNvPr>
          <p:cNvSpPr/>
          <p:nvPr/>
        </p:nvSpPr>
        <p:spPr>
          <a:xfrm>
            <a:off x="6813175" y="1048915"/>
            <a:ext cx="1950720" cy="1487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6512E4-BF80-47B6-BCBA-65900FD42E29}"/>
              </a:ext>
            </a:extLst>
          </p:cNvPr>
          <p:cNvSpPr/>
          <p:nvPr/>
        </p:nvSpPr>
        <p:spPr>
          <a:xfrm>
            <a:off x="9010317" y="2386807"/>
            <a:ext cx="1104900" cy="5608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F50FC0-257C-40F1-9151-964C02230B16}"/>
              </a:ext>
            </a:extLst>
          </p:cNvPr>
          <p:cNvSpPr txBox="1"/>
          <p:nvPr/>
        </p:nvSpPr>
        <p:spPr>
          <a:xfrm>
            <a:off x="2462981" y="6032090"/>
            <a:ext cx="5595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Strzalkowski</a:t>
            </a:r>
            <a:r>
              <a:rPr lang="en-GB" dirty="0"/>
              <a:t> et al. (2018) </a:t>
            </a:r>
            <a:r>
              <a:rPr lang="en-GB" i="1" dirty="0"/>
              <a:t>J </a:t>
            </a:r>
            <a:r>
              <a:rPr lang="en-GB" i="1" dirty="0" err="1"/>
              <a:t>Neurophysiol</a:t>
            </a:r>
            <a:r>
              <a:rPr lang="en-GB" dirty="0"/>
              <a:t>, </a:t>
            </a:r>
            <a:r>
              <a:rPr lang="en-GB" b="1" dirty="0"/>
              <a:t>1233 - 1246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06BAF3A-0B8F-4530-9BF4-DCB551F0165C}"/>
              </a:ext>
            </a:extLst>
          </p:cNvPr>
          <p:cNvCxnSpPr/>
          <p:nvPr/>
        </p:nvCxnSpPr>
        <p:spPr>
          <a:xfrm flipV="1">
            <a:off x="1991032" y="3200400"/>
            <a:ext cx="0" cy="2123768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762B08A-2709-4234-B723-4AC490C87907}"/>
              </a:ext>
            </a:extLst>
          </p:cNvPr>
          <p:cNvCxnSpPr/>
          <p:nvPr/>
        </p:nvCxnSpPr>
        <p:spPr>
          <a:xfrm flipH="1">
            <a:off x="1991032" y="5836920"/>
            <a:ext cx="166656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9B0B3EF6-8C82-46E0-B4D2-FCF02E0CB1D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9783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8508"/>
    </mc:Choice>
    <mc:Fallback>
      <p:transition spd="slow" advTm="2185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28172-09FE-4752-A015-318112F88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Real Thing: </a:t>
            </a:r>
            <a:r>
              <a:rPr lang="en-GB" dirty="0"/>
              <a:t>Muscles in Movement</a:t>
            </a:r>
          </a:p>
        </p:txBody>
      </p:sp>
      <p:pic>
        <p:nvPicPr>
          <p:cNvPr id="1026" name="Picture 2" descr="Image result for achilles plantar aponeurosis foot">
            <a:extLst>
              <a:ext uri="{FF2B5EF4-FFF2-40B4-BE49-F238E27FC236}">
                <a16:creationId xmlns:a16="http://schemas.microsoft.com/office/drawing/2014/main" id="{C76852F0-EDE6-4381-B309-C9B85E392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690687"/>
            <a:ext cx="4057650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musculoskeletal system running">
            <a:extLst>
              <a:ext uri="{FF2B5EF4-FFF2-40B4-BE49-F238E27FC236}">
                <a16:creationId xmlns:a16="http://schemas.microsoft.com/office/drawing/2014/main" id="{58956148-B2BC-4ED8-A876-F1BC727F03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"/>
          <a:stretch/>
        </p:blipFill>
        <p:spPr bwMode="auto">
          <a:xfrm>
            <a:off x="502920" y="1690688"/>
            <a:ext cx="3764280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local versus global muscles neck">
            <a:extLst>
              <a:ext uri="{FF2B5EF4-FFF2-40B4-BE49-F238E27FC236}">
                <a16:creationId xmlns:a16="http://schemas.microsoft.com/office/drawing/2014/main" id="{08EAD36E-480A-4B94-9F5C-D24C4A909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720" y="1922145"/>
            <a:ext cx="3203410" cy="356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CED127D-B2ED-4279-8444-B71B2891BA3E}"/>
              </a:ext>
            </a:extLst>
          </p:cNvPr>
          <p:cNvSpPr txBox="1"/>
          <p:nvPr/>
        </p:nvSpPr>
        <p:spPr>
          <a:xfrm>
            <a:off x="783355" y="5648632"/>
            <a:ext cx="45408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O’Sullivan (2000) </a:t>
            </a:r>
            <a:r>
              <a:rPr lang="en-GB" i="1" dirty="0"/>
              <a:t>Man Ther</a:t>
            </a:r>
            <a:r>
              <a:rPr lang="en-GB" dirty="0"/>
              <a:t>, </a:t>
            </a:r>
            <a:r>
              <a:rPr lang="en-GB" b="1" dirty="0"/>
              <a:t>5 (1)</a:t>
            </a:r>
          </a:p>
          <a:p>
            <a:r>
              <a:rPr lang="en-GB" dirty="0"/>
              <a:t>Falla et al. (2003) </a:t>
            </a:r>
            <a:r>
              <a:rPr lang="en-GB" i="1" dirty="0"/>
              <a:t>Exp Brain Res</a:t>
            </a:r>
            <a:r>
              <a:rPr lang="en-GB" dirty="0"/>
              <a:t>, </a:t>
            </a:r>
            <a:r>
              <a:rPr lang="en-GB" b="1" dirty="0"/>
              <a:t>157(1)</a:t>
            </a:r>
          </a:p>
          <a:p>
            <a:r>
              <a:rPr lang="en-GB" dirty="0"/>
              <a:t>Mc Keon et al. (2015) </a:t>
            </a:r>
            <a:r>
              <a:rPr lang="en-GB" i="1" dirty="0"/>
              <a:t>Br J Sports Med</a:t>
            </a:r>
            <a:r>
              <a:rPr lang="en-GB" dirty="0"/>
              <a:t>, </a:t>
            </a:r>
            <a:r>
              <a:rPr lang="en-GB" b="1" dirty="0"/>
              <a:t>49(5)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5F5C8F0-2E37-4459-9777-9AB42BCEF35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0753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1631"/>
    </mc:Choice>
    <mc:Fallback>
      <p:transition spd="slow" advTm="2516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77472-6667-4DDC-A0C7-2BAA4E786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" y="224165"/>
            <a:ext cx="10515600" cy="1325563"/>
          </a:xfrm>
        </p:spPr>
        <p:txBody>
          <a:bodyPr/>
          <a:lstStyle/>
          <a:p>
            <a:r>
              <a:rPr lang="en-GB" b="1" dirty="0"/>
              <a:t>The Real Thing…</a:t>
            </a:r>
            <a:endParaRPr lang="en-GB" dirty="0"/>
          </a:p>
        </p:txBody>
      </p:sp>
      <p:pic>
        <p:nvPicPr>
          <p:cNvPr id="5122" name="Picture 2" descr="Image result for trail running barefoot">
            <a:extLst>
              <a:ext uri="{FF2B5EF4-FFF2-40B4-BE49-F238E27FC236}">
                <a16:creationId xmlns:a16="http://schemas.microsoft.com/office/drawing/2014/main" id="{E42D49AB-3F23-4B5F-8A52-47E133DF7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11" y="1837332"/>
            <a:ext cx="2940155" cy="391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the brain and eyesight">
            <a:extLst>
              <a:ext uri="{FF2B5EF4-FFF2-40B4-BE49-F238E27FC236}">
                <a16:creationId xmlns:a16="http://schemas.microsoft.com/office/drawing/2014/main" id="{D7E1AAE8-DBC2-41C7-846E-5F58798C3E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40"/>
          <a:stretch/>
        </p:blipFill>
        <p:spPr bwMode="auto">
          <a:xfrm>
            <a:off x="9252997" y="390788"/>
            <a:ext cx="2100803" cy="182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mage result for foot spinal reflex">
            <a:extLst>
              <a:ext uri="{FF2B5EF4-FFF2-40B4-BE49-F238E27FC236}">
                <a16:creationId xmlns:a16="http://schemas.microsoft.com/office/drawing/2014/main" id="{35B56DA9-C29A-4DC6-A575-192E00B2B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318" y="2272868"/>
            <a:ext cx="2606040" cy="231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416F23-BB1C-4F8B-8ED8-EB64CB3EE7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78779" y="4585131"/>
            <a:ext cx="2489321" cy="1325563"/>
          </a:xfrm>
          <a:prstGeom prst="rect">
            <a:avLst/>
          </a:prstGeom>
        </p:spPr>
      </p:pic>
      <p:pic>
        <p:nvPicPr>
          <p:cNvPr id="5130" name="Picture 10" descr="Image result for muscles in running">
            <a:extLst>
              <a:ext uri="{FF2B5EF4-FFF2-40B4-BE49-F238E27FC236}">
                <a16:creationId xmlns:a16="http://schemas.microsoft.com/office/drawing/2014/main" id="{EB82F0DA-F675-4112-AC49-FFB539FFF1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70"/>
          <a:stretch/>
        </p:blipFill>
        <p:spPr bwMode="auto">
          <a:xfrm>
            <a:off x="4418984" y="1837332"/>
            <a:ext cx="2475987" cy="391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00E986-3824-446B-9B2D-1247813386A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55440"/>
          <a:stretch/>
        </p:blipFill>
        <p:spPr>
          <a:xfrm>
            <a:off x="9130467" y="5756329"/>
            <a:ext cx="2489322" cy="739490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5241980-09C8-4A6B-B1BC-6A4BDFFCE881}"/>
              </a:ext>
            </a:extLst>
          </p:cNvPr>
          <p:cNvCxnSpPr>
            <a:cxnSpLocks/>
          </p:cNvCxnSpPr>
          <p:nvPr/>
        </p:nvCxnSpPr>
        <p:spPr>
          <a:xfrm>
            <a:off x="11827240" y="390788"/>
            <a:ext cx="0" cy="6105031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row: Left 18">
            <a:extLst>
              <a:ext uri="{FF2B5EF4-FFF2-40B4-BE49-F238E27FC236}">
                <a16:creationId xmlns:a16="http://schemas.microsoft.com/office/drawing/2014/main" id="{CB52599E-A7CA-4209-ACE8-AC18C8DC1F27}"/>
              </a:ext>
            </a:extLst>
          </p:cNvPr>
          <p:cNvSpPr/>
          <p:nvPr/>
        </p:nvSpPr>
        <p:spPr>
          <a:xfrm>
            <a:off x="6970815" y="3796829"/>
            <a:ext cx="1565131" cy="42672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8C389B5A-6C01-4556-BFE4-51D797777B39}"/>
              </a:ext>
            </a:extLst>
          </p:cNvPr>
          <p:cNvSpPr/>
          <p:nvPr/>
        </p:nvSpPr>
        <p:spPr>
          <a:xfrm>
            <a:off x="8564880" y="1676400"/>
            <a:ext cx="413899" cy="4617720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Arrow: Left 24">
            <a:extLst>
              <a:ext uri="{FF2B5EF4-FFF2-40B4-BE49-F238E27FC236}">
                <a16:creationId xmlns:a16="http://schemas.microsoft.com/office/drawing/2014/main" id="{6386CE04-FC9E-4698-B915-F5EF9803C612}"/>
              </a:ext>
            </a:extLst>
          </p:cNvPr>
          <p:cNvSpPr/>
          <p:nvPr/>
        </p:nvSpPr>
        <p:spPr>
          <a:xfrm>
            <a:off x="3564755" y="3771900"/>
            <a:ext cx="1565131" cy="42672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00FD48-6855-4AC2-B08F-A11B3CBFE2E1}"/>
              </a:ext>
            </a:extLst>
          </p:cNvPr>
          <p:cNvSpPr txBox="1"/>
          <p:nvPr/>
        </p:nvSpPr>
        <p:spPr>
          <a:xfrm>
            <a:off x="722671" y="6294120"/>
            <a:ext cx="451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Daley et al. (2007) </a:t>
            </a:r>
            <a:r>
              <a:rPr lang="en-GB" i="1" dirty="0"/>
              <a:t>J Exp Biol., </a:t>
            </a:r>
            <a:r>
              <a:rPr lang="en-GB" b="1" dirty="0"/>
              <a:t>383 - 394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DBD7DC7-78B8-43FE-B2BF-36537850C52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805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1772"/>
    </mc:Choice>
    <mc:Fallback>
      <p:transition spd="slow" advTm="1517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9" grpId="0" animBg="1"/>
      <p:bldP spid="20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soil">
            <a:extLst>
              <a:ext uri="{FF2B5EF4-FFF2-40B4-BE49-F238E27FC236}">
                <a16:creationId xmlns:a16="http://schemas.microsoft.com/office/drawing/2014/main" id="{1F1E6597-418C-4738-92EC-4D3AA4299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717407"/>
            <a:ext cx="12192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5B250A-C18B-4BE1-A206-F0D4B923E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" y="230936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TODAY…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5DED8-D035-4477-88F6-B5B978A71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" y="2450707"/>
            <a:ext cx="6842760" cy="386540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real thing?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impact of footwear on the real thing?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does the data say?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happens when we go back to being barefoot / minimalist?</a:t>
            </a:r>
          </a:p>
        </p:txBody>
      </p:sp>
      <p:pic>
        <p:nvPicPr>
          <p:cNvPr id="1040" name="Picture 16" descr="Image result for evolution of man">
            <a:extLst>
              <a:ext uri="{FF2B5EF4-FFF2-40B4-BE49-F238E27FC236}">
                <a16:creationId xmlns:a16="http://schemas.microsoft.com/office/drawing/2014/main" id="{C76D86B8-8084-42B4-A3B7-B2F336536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645" y="3429000"/>
            <a:ext cx="5507355" cy="18725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891EE7F-0FA3-46F9-99EE-5DD74DFED1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23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810"/>
    </mc:Choice>
    <mc:Fallback>
      <p:transition spd="slow" advTm="38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33.7|12.7|17.2|15.6|10.3|5.8|8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5|43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0.6|25.4|50.8|14|11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3|11|11.8|8.5|45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|79.8|27.8|12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7|1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5.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6|26.1|15.1|11.6|4.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20.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5|62.9|7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10.7|1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3.6|17.6|26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0.3|63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7|26.7|72.4|7.9|3.9|4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2|35.6|18|19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6|8.6|7.1|4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4|7.1|4.7|11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833</Words>
  <Application>Microsoft Office PowerPoint</Application>
  <PresentationFormat>Widescreen</PresentationFormat>
  <Paragraphs>117</Paragraphs>
  <Slides>29</Slides>
  <Notes>1</Notes>
  <HiddenSlides>0</HiddenSlides>
  <MMClips>29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Even Better than the Real Thing?</vt:lpstr>
      <vt:lpstr>Why me? Why Barefoot?</vt:lpstr>
      <vt:lpstr>Why me? Why Barefoot?</vt:lpstr>
      <vt:lpstr>TODAY……</vt:lpstr>
      <vt:lpstr>The Real Thing: Biotensegrity</vt:lpstr>
      <vt:lpstr>The Real Thing: The Nervous System </vt:lpstr>
      <vt:lpstr>The Real Thing: Muscles in Movement</vt:lpstr>
      <vt:lpstr>The Real Thing…</vt:lpstr>
      <vt:lpstr>TODAY……</vt:lpstr>
      <vt:lpstr> Before we begin…spot the difference!</vt:lpstr>
      <vt:lpstr>Altered Biotensegrity</vt:lpstr>
      <vt:lpstr>Altered Biotensegrity…Running</vt:lpstr>
      <vt:lpstr>Altered Sensory Input </vt:lpstr>
      <vt:lpstr>Altered Muscle Output…</vt:lpstr>
      <vt:lpstr>PowerPoint Presentation</vt:lpstr>
      <vt:lpstr>TODAY……</vt:lpstr>
      <vt:lpstr>Walking is mans best medicine…</vt:lpstr>
      <vt:lpstr>% of Rearfoot Strike (n=35 runners)</vt:lpstr>
      <vt:lpstr>Rearfoot Strike. So what?</vt:lpstr>
      <vt:lpstr>TODAY……</vt:lpstr>
      <vt:lpstr>Being Barefoot</vt:lpstr>
      <vt:lpstr>Walking minimalist vs. strength training…</vt:lpstr>
      <vt:lpstr>PowerPoint Presentation</vt:lpstr>
      <vt:lpstr>Biomechanical changes shod vs. barefoot</vt:lpstr>
      <vt:lpstr>What happens to injury?</vt:lpstr>
      <vt:lpstr>The Challenge of Urban Environments</vt:lpstr>
      <vt:lpstr>TODAY……</vt:lpstr>
      <vt:lpstr>Conclusion……</vt:lpstr>
      <vt:lpstr>Come to San Francisco…2020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 Better than the Real Thing</dc:title>
  <dc:creator>Peter Francis</dc:creator>
  <cp:lastModifiedBy>Peter Francis</cp:lastModifiedBy>
  <cp:revision>51</cp:revision>
  <dcterms:created xsi:type="dcterms:W3CDTF">2019-10-13T09:48:09Z</dcterms:created>
  <dcterms:modified xsi:type="dcterms:W3CDTF">2019-10-25T09:30:48Z</dcterms:modified>
</cp:coreProperties>
</file>